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9" r:id="rId3"/>
    <p:sldId id="261" r:id="rId4"/>
    <p:sldId id="263" r:id="rId5"/>
    <p:sldId id="262" r:id="rId6"/>
    <p:sldId id="264" r:id="rId7"/>
    <p:sldId id="265" r:id="rId8"/>
    <p:sldId id="267" r:id="rId9"/>
    <p:sldId id="277" r:id="rId10"/>
    <p:sldId id="278" r:id="rId11"/>
    <p:sldId id="279" r:id="rId12"/>
    <p:sldId id="276" r:id="rId13"/>
    <p:sldId id="266" r:id="rId14"/>
    <p:sldId id="268" r:id="rId15"/>
    <p:sldId id="269" r:id="rId16"/>
    <p:sldId id="270" r:id="rId17"/>
    <p:sldId id="271" r:id="rId18"/>
    <p:sldId id="272" r:id="rId19"/>
    <p:sldId id="282" r:id="rId20"/>
    <p:sldId id="283" r:id="rId21"/>
    <p:sldId id="275" r:id="rId22"/>
    <p:sldId id="274" r:id="rId23"/>
    <p:sldId id="281" r:id="rId24"/>
    <p:sldId id="273" r:id="rId25"/>
    <p:sldId id="280" r:id="rId26"/>
    <p:sldId id="28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0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0CE7E-2C70-4674-B4A2-B4159E45EEF4}" v="12" dt="2020-11-25T21:26:03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lar73" userId="tPx7UEcHrYjLpMG6Bg+S1hIyWU0WF5nhodnmhuT2+W8=" providerId="None" clId="Web-{00D0CE7E-2C70-4674-B4A2-B4159E45EEF4}"/>
    <pc:docChg chg="modSld addMainMaster delMainMaster">
      <pc:chgData name="maglar73" userId="tPx7UEcHrYjLpMG6Bg+S1hIyWU0WF5nhodnmhuT2+W8=" providerId="None" clId="Web-{00D0CE7E-2C70-4674-B4A2-B4159E45EEF4}" dt="2020-11-25T21:26:03.039" v="11" actId="20577"/>
      <pc:docMkLst>
        <pc:docMk/>
      </pc:docMkLst>
      <pc:sldChg chg="delSp modSp mod modClrScheme chgLayout">
        <pc:chgData name="maglar73" userId="tPx7UEcHrYjLpMG6Bg+S1hIyWU0WF5nhodnmhuT2+W8=" providerId="None" clId="Web-{00D0CE7E-2C70-4674-B4A2-B4159E45EEF4}" dt="2020-11-25T21:26:03.039" v="10" actId="20577"/>
        <pc:sldMkLst>
          <pc:docMk/>
          <pc:sldMk cId="0" sldId="256"/>
        </pc:sldMkLst>
        <pc:spChg chg="mod ord">
          <ac:chgData name="maglar73" userId="tPx7UEcHrYjLpMG6Bg+S1hIyWU0WF5nhodnmhuT2+W8=" providerId="None" clId="Web-{00D0CE7E-2C70-4674-B4A2-B4159E45EEF4}" dt="2020-11-25T21:26:03.039" v="10" actId="20577"/>
          <ac:spMkLst>
            <pc:docMk/>
            <pc:sldMk cId="0" sldId="256"/>
            <ac:spMk id="4" creationId="{00000000-0000-0000-0000-000000000000}"/>
          </ac:spMkLst>
        </pc:spChg>
        <pc:spChg chg="del mod ord">
          <ac:chgData name="maglar73" userId="tPx7UEcHrYjLpMG6Bg+S1hIyWU0WF5nhodnmhuT2+W8=" providerId="None" clId="Web-{00D0CE7E-2C70-4674-B4A2-B4159E45EEF4}" dt="2020-11-25T21:19:23.324" v="6"/>
          <ac:spMkLst>
            <pc:docMk/>
            <pc:sldMk cId="0" sldId="256"/>
            <ac:spMk id="5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59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59"/>
            <ac:spMk id="2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59"/>
            <ac:spMk id="3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61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1"/>
            <ac:spMk id="2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1"/>
            <ac:spMk id="4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62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2"/>
            <ac:spMk id="4" creationId="{00000000-0000-0000-0000-000000000000}"/>
          </ac:spMkLst>
        </pc:spChg>
        <pc:graphicFrameChg chg="mod ord">
          <ac:chgData name="maglar73" userId="tPx7UEcHrYjLpMG6Bg+S1hIyWU0WF5nhodnmhuT2+W8=" providerId="None" clId="Web-{00D0CE7E-2C70-4674-B4A2-B4159E45EEF4}" dt="2020-11-25T21:18:09.163" v="2"/>
          <ac:graphicFrameMkLst>
            <pc:docMk/>
            <pc:sldMk cId="0" sldId="262"/>
            <ac:graphicFrameMk id="5" creationId="{00000000-0000-0000-0000-000000000000}"/>
          </ac:graphicFrameMkLst>
        </pc:graphicFrame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63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3"/>
            <ac:spMk id="2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3"/>
            <ac:spMk id="4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64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4"/>
            <ac:spMk id="4" creationId="{00000000-0000-0000-0000-000000000000}"/>
          </ac:spMkLst>
        </pc:spChg>
        <pc:graphicFrameChg chg="mod ord">
          <ac:chgData name="maglar73" userId="tPx7UEcHrYjLpMG6Bg+S1hIyWU0WF5nhodnmhuT2+W8=" providerId="None" clId="Web-{00D0CE7E-2C70-4674-B4A2-B4159E45EEF4}" dt="2020-11-25T21:18:09.163" v="2"/>
          <ac:graphicFrameMkLst>
            <pc:docMk/>
            <pc:sldMk cId="0" sldId="264"/>
            <ac:graphicFrameMk id="5" creationId="{00000000-0000-0000-0000-000000000000}"/>
          </ac:graphicFrameMkLst>
        </pc:graphicFrame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65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5"/>
            <ac:spMk id="2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5"/>
            <ac:spMk id="4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66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6"/>
            <ac:spMk id="40962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67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7"/>
            <ac:spMk id="2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7"/>
            <ac:spMk id="4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68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8"/>
            <ac:spMk id="19458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69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69"/>
            <ac:spMk id="20482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70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0"/>
            <ac:spMk id="21506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71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1"/>
            <ac:spMk id="22530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72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2"/>
            <ac:spMk id="24578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73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3"/>
            <ac:spMk id="27650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3"/>
            <ac:spMk id="27651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74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4"/>
            <ac:spMk id="25602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75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5"/>
            <ac:spMk id="26626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5"/>
            <ac:spMk id="26627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76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6"/>
            <ac:spMk id="28674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6"/>
            <ac:spMk id="31747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77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7"/>
            <ac:spMk id="2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7"/>
            <ac:spMk id="3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78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8"/>
            <ac:spMk id="2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8"/>
            <ac:spMk id="3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79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9"/>
            <ac:spMk id="2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79"/>
            <ac:spMk id="4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80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80"/>
            <ac:spMk id="2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80"/>
            <ac:spMk id="3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81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81"/>
            <ac:spMk id="26626" creationId="{00000000-0000-0000-0000-000000000000}"/>
          </ac:spMkLst>
        </pc:spChg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81"/>
            <ac:spMk id="26627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82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82"/>
            <ac:spMk id="2" creationId="{00000000-0000-0000-0000-000000000000}"/>
          </ac:spMkLst>
        </pc:spChg>
      </pc:sldChg>
      <pc:sldChg chg="modSp 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83"/>
        </pc:sldMkLst>
        <pc:spChg chg="mod ord">
          <ac:chgData name="maglar73" userId="tPx7UEcHrYjLpMG6Bg+S1hIyWU0WF5nhodnmhuT2+W8=" providerId="None" clId="Web-{00D0CE7E-2C70-4674-B4A2-B4159E45EEF4}" dt="2020-11-25T21:18:09.163" v="2"/>
          <ac:spMkLst>
            <pc:docMk/>
            <pc:sldMk cId="0" sldId="283"/>
            <ac:spMk id="2" creationId="{00000000-0000-0000-0000-000000000000}"/>
          </ac:spMkLst>
        </pc:spChg>
      </pc:sldChg>
      <pc:sldChg chg="mod modClrScheme chgLayout">
        <pc:chgData name="maglar73" userId="tPx7UEcHrYjLpMG6Bg+S1hIyWU0WF5nhodnmhuT2+W8=" providerId="None" clId="Web-{00D0CE7E-2C70-4674-B4A2-B4159E45EEF4}" dt="2020-11-25T21:18:09.163" v="2"/>
        <pc:sldMkLst>
          <pc:docMk/>
          <pc:sldMk cId="0" sldId="284"/>
        </pc:sldMkLst>
      </pc:sldChg>
      <pc:sldMasterChg chg="del delSldLayout">
        <pc:chgData name="maglar73" userId="tPx7UEcHrYjLpMG6Bg+S1hIyWU0WF5nhodnmhuT2+W8=" providerId="None" clId="Web-{00D0CE7E-2C70-4674-B4A2-B4159E45EEF4}" dt="2020-11-25T21:17:06.268" v="0"/>
        <pc:sldMasterMkLst>
          <pc:docMk/>
          <pc:sldMasterMk cId="0" sldId="2147483660"/>
        </pc:sldMasterMkLst>
        <pc:sldLayoutChg chg="del">
          <pc:chgData name="maglar73" userId="tPx7UEcHrYjLpMG6Bg+S1hIyWU0WF5nhodnmhuT2+W8=" providerId="None" clId="Web-{00D0CE7E-2C70-4674-B4A2-B4159E45EEF4}" dt="2020-11-25T21:17:06.268" v="0"/>
          <pc:sldLayoutMkLst>
            <pc:docMk/>
            <pc:sldMasterMk cId="0" sldId="2147483660"/>
            <pc:sldLayoutMk cId="0" sldId="2147483661"/>
          </pc:sldLayoutMkLst>
        </pc:sldLayoutChg>
        <pc:sldLayoutChg chg="del">
          <pc:chgData name="maglar73" userId="tPx7UEcHrYjLpMG6Bg+S1hIyWU0WF5nhodnmhuT2+W8=" providerId="None" clId="Web-{00D0CE7E-2C70-4674-B4A2-B4159E45EEF4}" dt="2020-11-25T21:17:06.268" v="0"/>
          <pc:sldLayoutMkLst>
            <pc:docMk/>
            <pc:sldMasterMk cId="0" sldId="2147483660"/>
            <pc:sldLayoutMk cId="0" sldId="2147483662"/>
          </pc:sldLayoutMkLst>
        </pc:sldLayoutChg>
        <pc:sldLayoutChg chg="del">
          <pc:chgData name="maglar73" userId="tPx7UEcHrYjLpMG6Bg+S1hIyWU0WF5nhodnmhuT2+W8=" providerId="None" clId="Web-{00D0CE7E-2C70-4674-B4A2-B4159E45EEF4}" dt="2020-11-25T21:17:06.268" v="0"/>
          <pc:sldLayoutMkLst>
            <pc:docMk/>
            <pc:sldMasterMk cId="0" sldId="2147483660"/>
            <pc:sldLayoutMk cId="0" sldId="2147483663"/>
          </pc:sldLayoutMkLst>
        </pc:sldLayoutChg>
        <pc:sldLayoutChg chg="del">
          <pc:chgData name="maglar73" userId="tPx7UEcHrYjLpMG6Bg+S1hIyWU0WF5nhodnmhuT2+W8=" providerId="None" clId="Web-{00D0CE7E-2C70-4674-B4A2-B4159E45EEF4}" dt="2020-11-25T21:17:06.268" v="0"/>
          <pc:sldLayoutMkLst>
            <pc:docMk/>
            <pc:sldMasterMk cId="0" sldId="2147483660"/>
            <pc:sldLayoutMk cId="0" sldId="2147483664"/>
          </pc:sldLayoutMkLst>
        </pc:sldLayoutChg>
        <pc:sldLayoutChg chg="del">
          <pc:chgData name="maglar73" userId="tPx7UEcHrYjLpMG6Bg+S1hIyWU0WF5nhodnmhuT2+W8=" providerId="None" clId="Web-{00D0CE7E-2C70-4674-B4A2-B4159E45EEF4}" dt="2020-11-25T21:17:06.268" v="0"/>
          <pc:sldLayoutMkLst>
            <pc:docMk/>
            <pc:sldMasterMk cId="0" sldId="2147483660"/>
            <pc:sldLayoutMk cId="0" sldId="2147483665"/>
          </pc:sldLayoutMkLst>
        </pc:sldLayoutChg>
        <pc:sldLayoutChg chg="del">
          <pc:chgData name="maglar73" userId="tPx7UEcHrYjLpMG6Bg+S1hIyWU0WF5nhodnmhuT2+W8=" providerId="None" clId="Web-{00D0CE7E-2C70-4674-B4A2-B4159E45EEF4}" dt="2020-11-25T21:17:06.268" v="0"/>
          <pc:sldLayoutMkLst>
            <pc:docMk/>
            <pc:sldMasterMk cId="0" sldId="2147483660"/>
            <pc:sldLayoutMk cId="0" sldId="2147483666"/>
          </pc:sldLayoutMkLst>
        </pc:sldLayoutChg>
        <pc:sldLayoutChg chg="del">
          <pc:chgData name="maglar73" userId="tPx7UEcHrYjLpMG6Bg+S1hIyWU0WF5nhodnmhuT2+W8=" providerId="None" clId="Web-{00D0CE7E-2C70-4674-B4A2-B4159E45EEF4}" dt="2020-11-25T21:17:06.268" v="0"/>
          <pc:sldLayoutMkLst>
            <pc:docMk/>
            <pc:sldMasterMk cId="0" sldId="2147483660"/>
            <pc:sldLayoutMk cId="0" sldId="2147483667"/>
          </pc:sldLayoutMkLst>
        </pc:sldLayoutChg>
        <pc:sldLayoutChg chg="del">
          <pc:chgData name="maglar73" userId="tPx7UEcHrYjLpMG6Bg+S1hIyWU0WF5nhodnmhuT2+W8=" providerId="None" clId="Web-{00D0CE7E-2C70-4674-B4A2-B4159E45EEF4}" dt="2020-11-25T21:17:06.268" v="0"/>
          <pc:sldLayoutMkLst>
            <pc:docMk/>
            <pc:sldMasterMk cId="0" sldId="2147483660"/>
            <pc:sldLayoutMk cId="0" sldId="2147483668"/>
          </pc:sldLayoutMkLst>
        </pc:sldLayoutChg>
        <pc:sldLayoutChg chg="del">
          <pc:chgData name="maglar73" userId="tPx7UEcHrYjLpMG6Bg+S1hIyWU0WF5nhodnmhuT2+W8=" providerId="None" clId="Web-{00D0CE7E-2C70-4674-B4A2-B4159E45EEF4}" dt="2020-11-25T21:17:06.268" v="0"/>
          <pc:sldLayoutMkLst>
            <pc:docMk/>
            <pc:sldMasterMk cId="0" sldId="2147483660"/>
            <pc:sldLayoutMk cId="0" sldId="2147483669"/>
          </pc:sldLayoutMkLst>
        </pc:sldLayoutChg>
        <pc:sldLayoutChg chg="del">
          <pc:chgData name="maglar73" userId="tPx7UEcHrYjLpMG6Bg+S1hIyWU0WF5nhodnmhuT2+W8=" providerId="None" clId="Web-{00D0CE7E-2C70-4674-B4A2-B4159E45EEF4}" dt="2020-11-25T21:17:06.268" v="0"/>
          <pc:sldLayoutMkLst>
            <pc:docMk/>
            <pc:sldMasterMk cId="0" sldId="2147483660"/>
            <pc:sldLayoutMk cId="0" sldId="2147483670"/>
          </pc:sldLayoutMkLst>
        </pc:sldLayoutChg>
        <pc:sldLayoutChg chg="del">
          <pc:chgData name="maglar73" userId="tPx7UEcHrYjLpMG6Bg+S1hIyWU0WF5nhodnmhuT2+W8=" providerId="None" clId="Web-{00D0CE7E-2C70-4674-B4A2-B4159E45EEF4}" dt="2020-11-25T21:17:06.268" v="0"/>
          <pc:sldLayoutMkLst>
            <pc:docMk/>
            <pc:sldMasterMk cId="0" sldId="2147483660"/>
            <pc:sldLayoutMk cId="0" sldId="2147483671"/>
          </pc:sldLayoutMkLst>
        </pc:sldLayoutChg>
      </pc:sldMasterChg>
      <pc:sldMasterChg chg="add del addSldLayout delSldLayout modSldLayout">
        <pc:chgData name="maglar73" userId="tPx7UEcHrYjLpMG6Bg+S1hIyWU0WF5nhodnmhuT2+W8=" providerId="None" clId="Web-{00D0CE7E-2C70-4674-B4A2-B4159E45EEF4}" dt="2020-11-25T21:17:43.880" v="1"/>
        <pc:sldMasterMkLst>
          <pc:docMk/>
          <pc:sldMasterMk cId="3069103187" sldId="2147483672"/>
        </pc:sldMasterMkLst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3252387224" sldId="2147483673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640050160" sldId="2147483674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635106148" sldId="2147483675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844282460" sldId="2147483676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1552747541" sldId="2147483677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3279982623" sldId="2147483678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3738040482" sldId="2147483679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2183657604" sldId="2147483680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227142179" sldId="2147483681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239507597" sldId="2147483682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3869609161" sldId="2147483683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1484908653" sldId="2147483684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4009551494" sldId="2147483685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986535136" sldId="2147483686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1009360914" sldId="2147483687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7:43.880" v="1"/>
          <pc:sldLayoutMkLst>
            <pc:docMk/>
            <pc:sldMasterMk cId="3069103187" sldId="2147483672"/>
            <pc:sldLayoutMk cId="2120675983" sldId="2147483688"/>
          </pc:sldLayoutMkLst>
        </pc:sldLayoutChg>
      </pc:sldMasterChg>
      <pc:sldMasterChg chg="add del addSldLayout delSldLayout modSldLayout">
        <pc:chgData name="maglar73" userId="tPx7UEcHrYjLpMG6Bg+S1hIyWU0WF5nhodnmhuT2+W8=" providerId="None" clId="Web-{00D0CE7E-2C70-4674-B4A2-B4159E45EEF4}" dt="2020-11-25T21:18:09.163" v="2"/>
        <pc:sldMasterMkLst>
          <pc:docMk/>
          <pc:sldMasterMk cId="3050019456" sldId="2147483689"/>
        </pc:sldMasterMkLst>
        <pc:sldLayoutChg chg="add del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050019456" sldId="2147483689"/>
            <pc:sldLayoutMk cId="1136884977" sldId="2147483690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050019456" sldId="2147483689"/>
            <pc:sldLayoutMk cId="2548863767" sldId="2147483691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050019456" sldId="2147483689"/>
            <pc:sldLayoutMk cId="3733910315" sldId="2147483692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050019456" sldId="2147483689"/>
            <pc:sldLayoutMk cId="3875878806" sldId="2147483693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050019456" sldId="2147483689"/>
            <pc:sldLayoutMk cId="4241306748" sldId="2147483694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050019456" sldId="2147483689"/>
            <pc:sldLayoutMk cId="3916041075" sldId="2147483695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050019456" sldId="2147483689"/>
            <pc:sldLayoutMk cId="2024194014" sldId="2147483696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050019456" sldId="2147483689"/>
            <pc:sldLayoutMk cId="781318023" sldId="2147483697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050019456" sldId="2147483689"/>
            <pc:sldLayoutMk cId="893106039" sldId="2147483698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050019456" sldId="2147483689"/>
            <pc:sldLayoutMk cId="3520330976" sldId="2147483699"/>
          </pc:sldLayoutMkLst>
        </pc:sldLayoutChg>
        <pc:sldLayoutChg chg="add del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050019456" sldId="2147483689"/>
            <pc:sldLayoutMk cId="1635849960" sldId="2147483700"/>
          </pc:sldLayoutMkLst>
        </pc:sldLayoutChg>
      </pc:sldMasterChg>
      <pc:sldMasterChg chg="add addSldLayout modSldLayout">
        <pc:chgData name="maglar73" userId="tPx7UEcHrYjLpMG6Bg+S1hIyWU0WF5nhodnmhuT2+W8=" providerId="None" clId="Web-{00D0CE7E-2C70-4674-B4A2-B4159E45EEF4}" dt="2020-11-25T21:18:09.163" v="2"/>
        <pc:sldMasterMkLst>
          <pc:docMk/>
          <pc:sldMasterMk cId="3779210510" sldId="2147483701"/>
        </pc:sldMasterMkLst>
        <pc:sldLayoutChg chg="add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779210510" sldId="2147483701"/>
            <pc:sldLayoutMk cId="3351183988" sldId="2147483702"/>
          </pc:sldLayoutMkLst>
        </pc:sldLayoutChg>
        <pc:sldLayoutChg chg="add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779210510" sldId="2147483701"/>
            <pc:sldLayoutMk cId="551893204" sldId="2147483703"/>
          </pc:sldLayoutMkLst>
        </pc:sldLayoutChg>
        <pc:sldLayoutChg chg="add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779210510" sldId="2147483701"/>
            <pc:sldLayoutMk cId="2668448478" sldId="2147483704"/>
          </pc:sldLayoutMkLst>
        </pc:sldLayoutChg>
        <pc:sldLayoutChg chg="add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779210510" sldId="2147483701"/>
            <pc:sldLayoutMk cId="2158415426" sldId="2147483705"/>
          </pc:sldLayoutMkLst>
        </pc:sldLayoutChg>
        <pc:sldLayoutChg chg="add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779210510" sldId="2147483701"/>
            <pc:sldLayoutMk cId="2615479672" sldId="2147483706"/>
          </pc:sldLayoutMkLst>
        </pc:sldLayoutChg>
        <pc:sldLayoutChg chg="add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779210510" sldId="2147483701"/>
            <pc:sldLayoutMk cId="441115224" sldId="2147483707"/>
          </pc:sldLayoutMkLst>
        </pc:sldLayoutChg>
        <pc:sldLayoutChg chg="add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779210510" sldId="2147483701"/>
            <pc:sldLayoutMk cId="1926437785" sldId="2147483708"/>
          </pc:sldLayoutMkLst>
        </pc:sldLayoutChg>
        <pc:sldLayoutChg chg="add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779210510" sldId="2147483701"/>
            <pc:sldLayoutMk cId="3759241450" sldId="2147483709"/>
          </pc:sldLayoutMkLst>
        </pc:sldLayoutChg>
        <pc:sldLayoutChg chg="add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779210510" sldId="2147483701"/>
            <pc:sldLayoutMk cId="1661910535" sldId="2147483710"/>
          </pc:sldLayoutMkLst>
        </pc:sldLayoutChg>
        <pc:sldLayoutChg chg="add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779210510" sldId="2147483701"/>
            <pc:sldLayoutMk cId="3579586922" sldId="2147483711"/>
          </pc:sldLayoutMkLst>
        </pc:sldLayoutChg>
        <pc:sldLayoutChg chg="add mod replId">
          <pc:chgData name="maglar73" userId="tPx7UEcHrYjLpMG6Bg+S1hIyWU0WF5nhodnmhuT2+W8=" providerId="None" clId="Web-{00D0CE7E-2C70-4674-B4A2-B4159E45EEF4}" dt="2020-11-25T21:18:09.163" v="2"/>
          <pc:sldLayoutMkLst>
            <pc:docMk/>
            <pc:sldMasterMk cId="3779210510" sldId="2147483701"/>
            <pc:sldLayoutMk cId="4139125567" sldId="2147483712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4EF50-C872-4C1B-B546-543E9135AA2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82846B4-DF3D-4BE0-B21B-A2C226150BBC}">
      <dgm:prSet phldrT="[Текст]" custT="1"/>
      <dgm:spPr/>
      <dgm:t>
        <a:bodyPr/>
        <a:lstStyle/>
        <a:p>
          <a:r>
            <a:rPr lang="ru-RU" sz="3600" dirty="0">
              <a:latin typeface="Arial" pitchFamily="34" charset="0"/>
              <a:cs typeface="Arial" pitchFamily="34" charset="0"/>
            </a:rPr>
            <a:t>Гибкость</a:t>
          </a:r>
          <a:r>
            <a:rPr lang="ru-RU" sz="4800" dirty="0"/>
            <a:t> </a:t>
          </a:r>
        </a:p>
      </dgm:t>
    </dgm:pt>
    <dgm:pt modelId="{486CAA18-6450-49D2-9CEC-1F369EBDC85F}" type="parTrans" cxnId="{EB9D8474-52DD-45C3-A0F0-439BBA4ACC24}">
      <dgm:prSet/>
      <dgm:spPr/>
      <dgm:t>
        <a:bodyPr/>
        <a:lstStyle/>
        <a:p>
          <a:endParaRPr lang="ru-RU"/>
        </a:p>
      </dgm:t>
    </dgm:pt>
    <dgm:pt modelId="{A54982B1-0066-49BF-B0DC-F201D4A7B244}" type="sibTrans" cxnId="{EB9D8474-52DD-45C3-A0F0-439BBA4ACC24}">
      <dgm:prSet/>
      <dgm:spPr/>
      <dgm:t>
        <a:bodyPr/>
        <a:lstStyle/>
        <a:p>
          <a:endParaRPr lang="ru-RU"/>
        </a:p>
      </dgm:t>
    </dgm:pt>
    <dgm:pt modelId="{8E2250A5-81C1-4FF4-8D02-8DB4CCCC2844}">
      <dgm:prSet phldrT="[Текст]" custT="1"/>
      <dgm:spPr/>
      <dgm:t>
        <a:bodyPr/>
        <a:lstStyle/>
        <a:p>
          <a:r>
            <a:rPr lang="ru-RU" sz="3600" dirty="0">
              <a:latin typeface="Arial" pitchFamily="34" charset="0"/>
              <a:cs typeface="Arial" pitchFamily="34" charset="0"/>
            </a:rPr>
            <a:t>Модульность </a:t>
          </a:r>
        </a:p>
      </dgm:t>
    </dgm:pt>
    <dgm:pt modelId="{66F77DFD-86AD-4AB5-A1C4-A4688F2B904A}" type="parTrans" cxnId="{03CF872F-EA85-4BC7-998E-E56C9E1FB7C2}">
      <dgm:prSet/>
      <dgm:spPr/>
      <dgm:t>
        <a:bodyPr/>
        <a:lstStyle/>
        <a:p>
          <a:endParaRPr lang="ru-RU"/>
        </a:p>
      </dgm:t>
    </dgm:pt>
    <dgm:pt modelId="{2306D9F4-9D8B-44CA-B042-3ABB2A1D38F7}" type="sibTrans" cxnId="{03CF872F-EA85-4BC7-998E-E56C9E1FB7C2}">
      <dgm:prSet/>
      <dgm:spPr/>
      <dgm:t>
        <a:bodyPr/>
        <a:lstStyle/>
        <a:p>
          <a:endParaRPr lang="ru-RU"/>
        </a:p>
      </dgm:t>
    </dgm:pt>
    <dgm:pt modelId="{6D2E7B75-4F77-4A51-8670-090D04133381}">
      <dgm:prSet phldrT="[Текст]" custT="1"/>
      <dgm:spPr/>
      <dgm:t>
        <a:bodyPr/>
        <a:lstStyle/>
        <a:p>
          <a:r>
            <a:rPr lang="ru-RU" sz="3000" baseline="0" dirty="0">
              <a:latin typeface="Arial" pitchFamily="34" charset="0"/>
              <a:cs typeface="Arial" pitchFamily="34" charset="0"/>
            </a:rPr>
            <a:t>Специализированный контроль качества обучения</a:t>
          </a:r>
        </a:p>
      </dgm:t>
    </dgm:pt>
    <dgm:pt modelId="{86A2A107-B6F3-4D52-8316-897F41F019BA}" type="parTrans" cxnId="{BEEBF152-E59A-4BB9-8843-75336B6233F0}">
      <dgm:prSet/>
      <dgm:spPr/>
      <dgm:t>
        <a:bodyPr/>
        <a:lstStyle/>
        <a:p>
          <a:endParaRPr lang="ru-RU"/>
        </a:p>
      </dgm:t>
    </dgm:pt>
    <dgm:pt modelId="{186058A4-A83A-424A-9CC7-F5B43F977ED9}" type="sibTrans" cxnId="{BEEBF152-E59A-4BB9-8843-75336B6233F0}">
      <dgm:prSet/>
      <dgm:spPr/>
      <dgm:t>
        <a:bodyPr/>
        <a:lstStyle/>
        <a:p>
          <a:endParaRPr lang="ru-RU"/>
        </a:p>
      </dgm:t>
    </dgm:pt>
    <dgm:pt modelId="{DEA8F2D6-6186-4A88-ACE7-E7C91D30B974}">
      <dgm:prSet phldrT="[Текст]" custT="1"/>
      <dgm:spPr/>
      <dgm:t>
        <a:bodyPr/>
        <a:lstStyle/>
        <a:p>
          <a:r>
            <a:rPr lang="ru-RU" sz="3000" baseline="0" dirty="0">
              <a:latin typeface="Arial" pitchFamily="34" charset="0"/>
              <a:cs typeface="Arial" pitchFamily="34" charset="0"/>
            </a:rPr>
            <a:t>Специализированные  технологии и средства обучения</a:t>
          </a:r>
        </a:p>
      </dgm:t>
    </dgm:pt>
    <dgm:pt modelId="{C2282E7B-DCDF-4350-93A2-51A374253FF1}" type="parTrans" cxnId="{92634395-35E3-4F8A-BCD4-AC35DAE98180}">
      <dgm:prSet/>
      <dgm:spPr/>
      <dgm:t>
        <a:bodyPr/>
        <a:lstStyle/>
        <a:p>
          <a:endParaRPr lang="ru-RU"/>
        </a:p>
      </dgm:t>
    </dgm:pt>
    <dgm:pt modelId="{9FD2F8B9-84DF-46B3-BB99-4B25195D0B57}" type="sibTrans" cxnId="{92634395-35E3-4F8A-BCD4-AC35DAE98180}">
      <dgm:prSet/>
      <dgm:spPr/>
      <dgm:t>
        <a:bodyPr/>
        <a:lstStyle/>
        <a:p>
          <a:endParaRPr lang="ru-RU"/>
        </a:p>
      </dgm:t>
    </dgm:pt>
    <dgm:pt modelId="{7F884A83-CBC0-4DD7-8215-EF47103D4795}" type="pres">
      <dgm:prSet presAssocID="{7424EF50-C872-4C1B-B546-543E9135AA2C}" presName="linearFlow" presStyleCnt="0">
        <dgm:presLayoutVars>
          <dgm:dir/>
          <dgm:resizeHandles val="exact"/>
        </dgm:presLayoutVars>
      </dgm:prSet>
      <dgm:spPr/>
    </dgm:pt>
    <dgm:pt modelId="{A098EDDC-265D-411C-9609-CEFEA1CDB068}" type="pres">
      <dgm:prSet presAssocID="{582846B4-DF3D-4BE0-B21B-A2C226150BBC}" presName="composite" presStyleCnt="0"/>
      <dgm:spPr/>
    </dgm:pt>
    <dgm:pt modelId="{7C384585-5F65-47CF-AAD7-C1AB648BF903}" type="pres">
      <dgm:prSet presAssocID="{582846B4-DF3D-4BE0-B21B-A2C226150BBC}" presName="imgShp" presStyleLbl="fgImgPlace1" presStyleIdx="0" presStyleCnt="4" custScaleX="90884" custScaleY="78068" custLinFactNeighborX="-93679" custLinFactNeighborY="-110"/>
      <dgm:spPr/>
    </dgm:pt>
    <dgm:pt modelId="{9DDAA1B5-6554-4AC9-89D3-1F5C28CBDCED}" type="pres">
      <dgm:prSet presAssocID="{582846B4-DF3D-4BE0-B21B-A2C226150BBC}" presName="txShp" presStyleLbl="node1" presStyleIdx="0" presStyleCnt="4" custScaleX="142685" custScaleY="56463" custLinFactNeighborX="-480" custLinFactNeighborY="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3D975-DF5F-4333-8B3F-AD987AAC1FDC}" type="pres">
      <dgm:prSet presAssocID="{A54982B1-0066-49BF-B0DC-F201D4A7B244}" presName="spacing" presStyleCnt="0"/>
      <dgm:spPr/>
    </dgm:pt>
    <dgm:pt modelId="{67632310-1E10-4190-8027-A928800B5849}" type="pres">
      <dgm:prSet presAssocID="{8E2250A5-81C1-4FF4-8D02-8DB4CCCC2844}" presName="composite" presStyleCnt="0"/>
      <dgm:spPr/>
    </dgm:pt>
    <dgm:pt modelId="{10B859F7-4B1A-4B41-8F18-BE9EADD821F0}" type="pres">
      <dgm:prSet presAssocID="{8E2250A5-81C1-4FF4-8D02-8DB4CCCC2844}" presName="imgShp" presStyleLbl="fgImgPlace1" presStyleIdx="1" presStyleCnt="4" custScaleX="87977" custScaleY="89748" custLinFactNeighborX="-75016" custLinFactNeighborY="-769"/>
      <dgm:spPr/>
    </dgm:pt>
    <dgm:pt modelId="{ED30A165-4BDC-4C08-9450-22ADFFAE621D}" type="pres">
      <dgm:prSet presAssocID="{8E2250A5-81C1-4FF4-8D02-8DB4CCCC2844}" presName="txShp" presStyleLbl="node1" presStyleIdx="1" presStyleCnt="4" custScaleX="141728" custScaleY="69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F5FF9-5D36-434C-93AF-A1399382A154}" type="pres">
      <dgm:prSet presAssocID="{2306D9F4-9D8B-44CA-B042-3ABB2A1D38F7}" presName="spacing" presStyleCnt="0"/>
      <dgm:spPr/>
    </dgm:pt>
    <dgm:pt modelId="{8734DD11-71DA-4362-9DA7-82F7C1E88A73}" type="pres">
      <dgm:prSet presAssocID="{6D2E7B75-4F77-4A51-8670-090D04133381}" presName="composite" presStyleCnt="0"/>
      <dgm:spPr/>
    </dgm:pt>
    <dgm:pt modelId="{0FD5CF69-695C-4D86-8E30-F0622CD76BBA}" type="pres">
      <dgm:prSet presAssocID="{6D2E7B75-4F77-4A51-8670-090D04133381}" presName="imgShp" presStyleLbl="fgImgPlace1" presStyleIdx="2" presStyleCnt="4" custScaleX="88677" custScaleY="93278" custLinFactNeighborX="-72079" custLinFactNeighborY="-5734"/>
      <dgm:spPr/>
    </dgm:pt>
    <dgm:pt modelId="{EC72C62A-0D0A-4513-84F9-F1F003400A68}" type="pres">
      <dgm:prSet presAssocID="{6D2E7B75-4F77-4A51-8670-090D04133381}" presName="txShp" presStyleLbl="node1" presStyleIdx="2" presStyleCnt="4" custScaleX="141725" custScaleY="68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9DACC-AE23-4966-9E0E-289750EF9007}" type="pres">
      <dgm:prSet presAssocID="{186058A4-A83A-424A-9CC7-F5B43F977ED9}" presName="spacing" presStyleCnt="0"/>
      <dgm:spPr/>
    </dgm:pt>
    <dgm:pt modelId="{A1419ECE-347E-4ACB-B0B7-3F379584DB9D}" type="pres">
      <dgm:prSet presAssocID="{DEA8F2D6-6186-4A88-ACE7-E7C91D30B974}" presName="composite" presStyleCnt="0"/>
      <dgm:spPr/>
    </dgm:pt>
    <dgm:pt modelId="{13120720-C6C3-47E9-8907-31A48EAB1076}" type="pres">
      <dgm:prSet presAssocID="{DEA8F2D6-6186-4A88-ACE7-E7C91D30B974}" presName="imgShp" presStyleLbl="fgImgPlace1" presStyleIdx="3" presStyleCnt="4" custScaleX="80637" custScaleY="70895" custLinFactNeighborX="-89138" custLinFactNeighborY="-14273"/>
      <dgm:spPr/>
    </dgm:pt>
    <dgm:pt modelId="{2C02241F-D91B-4368-ABF4-1047C1D476D9}" type="pres">
      <dgm:prSet presAssocID="{DEA8F2D6-6186-4A88-ACE7-E7C91D30B974}" presName="txShp" presStyleLbl="node1" presStyleIdx="3" presStyleCnt="4" custScaleX="145676" custScaleY="73992" custLinFactNeighborX="-3666" custLinFactNeighborY="-13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B60E03-E693-4BFD-8B26-62E44EF5DB38}" type="presOf" srcId="{6D2E7B75-4F77-4A51-8670-090D04133381}" destId="{EC72C62A-0D0A-4513-84F9-F1F003400A68}" srcOrd="0" destOrd="0" presId="urn:microsoft.com/office/officeart/2005/8/layout/vList3"/>
    <dgm:cxn modelId="{BEEBF152-E59A-4BB9-8843-75336B6233F0}" srcId="{7424EF50-C872-4C1B-B546-543E9135AA2C}" destId="{6D2E7B75-4F77-4A51-8670-090D04133381}" srcOrd="2" destOrd="0" parTransId="{86A2A107-B6F3-4D52-8316-897F41F019BA}" sibTransId="{186058A4-A83A-424A-9CC7-F5B43F977ED9}"/>
    <dgm:cxn modelId="{06ABAEF3-F04E-4F3F-805E-5ACB9BF43433}" type="presOf" srcId="{7424EF50-C872-4C1B-B546-543E9135AA2C}" destId="{7F884A83-CBC0-4DD7-8215-EF47103D4795}" srcOrd="0" destOrd="0" presId="urn:microsoft.com/office/officeart/2005/8/layout/vList3"/>
    <dgm:cxn modelId="{299EDD70-D697-44BE-A98D-9B97F7472F3B}" type="presOf" srcId="{DEA8F2D6-6186-4A88-ACE7-E7C91D30B974}" destId="{2C02241F-D91B-4368-ABF4-1047C1D476D9}" srcOrd="0" destOrd="0" presId="urn:microsoft.com/office/officeart/2005/8/layout/vList3"/>
    <dgm:cxn modelId="{92634395-35E3-4F8A-BCD4-AC35DAE98180}" srcId="{7424EF50-C872-4C1B-B546-543E9135AA2C}" destId="{DEA8F2D6-6186-4A88-ACE7-E7C91D30B974}" srcOrd="3" destOrd="0" parTransId="{C2282E7B-DCDF-4350-93A2-51A374253FF1}" sibTransId="{9FD2F8B9-84DF-46B3-BB99-4B25195D0B57}"/>
    <dgm:cxn modelId="{EB9D8474-52DD-45C3-A0F0-439BBA4ACC24}" srcId="{7424EF50-C872-4C1B-B546-543E9135AA2C}" destId="{582846B4-DF3D-4BE0-B21B-A2C226150BBC}" srcOrd="0" destOrd="0" parTransId="{486CAA18-6450-49D2-9CEC-1F369EBDC85F}" sibTransId="{A54982B1-0066-49BF-B0DC-F201D4A7B244}"/>
    <dgm:cxn modelId="{03CF872F-EA85-4BC7-998E-E56C9E1FB7C2}" srcId="{7424EF50-C872-4C1B-B546-543E9135AA2C}" destId="{8E2250A5-81C1-4FF4-8D02-8DB4CCCC2844}" srcOrd="1" destOrd="0" parTransId="{66F77DFD-86AD-4AB5-A1C4-A4688F2B904A}" sibTransId="{2306D9F4-9D8B-44CA-B042-3ABB2A1D38F7}"/>
    <dgm:cxn modelId="{09C7230E-00D1-43FB-9CDD-3425A6262667}" type="presOf" srcId="{582846B4-DF3D-4BE0-B21B-A2C226150BBC}" destId="{9DDAA1B5-6554-4AC9-89D3-1F5C28CBDCED}" srcOrd="0" destOrd="0" presId="urn:microsoft.com/office/officeart/2005/8/layout/vList3"/>
    <dgm:cxn modelId="{8DE55A2A-B5A1-40D3-A4E2-AA4869F2B7FA}" type="presOf" srcId="{8E2250A5-81C1-4FF4-8D02-8DB4CCCC2844}" destId="{ED30A165-4BDC-4C08-9450-22ADFFAE621D}" srcOrd="0" destOrd="0" presId="urn:microsoft.com/office/officeart/2005/8/layout/vList3"/>
    <dgm:cxn modelId="{A1B21589-471F-44B0-ABDC-70BE2161E64D}" type="presParOf" srcId="{7F884A83-CBC0-4DD7-8215-EF47103D4795}" destId="{A098EDDC-265D-411C-9609-CEFEA1CDB068}" srcOrd="0" destOrd="0" presId="urn:microsoft.com/office/officeart/2005/8/layout/vList3"/>
    <dgm:cxn modelId="{3A04721E-2516-4A9D-A167-2609BA655C11}" type="presParOf" srcId="{A098EDDC-265D-411C-9609-CEFEA1CDB068}" destId="{7C384585-5F65-47CF-AAD7-C1AB648BF903}" srcOrd="0" destOrd="0" presId="urn:microsoft.com/office/officeart/2005/8/layout/vList3"/>
    <dgm:cxn modelId="{EEE6CDDF-16C9-4975-9376-76A5CC880E4B}" type="presParOf" srcId="{A098EDDC-265D-411C-9609-CEFEA1CDB068}" destId="{9DDAA1B5-6554-4AC9-89D3-1F5C28CBDCED}" srcOrd="1" destOrd="0" presId="urn:microsoft.com/office/officeart/2005/8/layout/vList3"/>
    <dgm:cxn modelId="{375504FA-0A93-4EC8-BD8A-56BAB7507551}" type="presParOf" srcId="{7F884A83-CBC0-4DD7-8215-EF47103D4795}" destId="{F113D975-DF5F-4333-8B3F-AD987AAC1FDC}" srcOrd="1" destOrd="0" presId="urn:microsoft.com/office/officeart/2005/8/layout/vList3"/>
    <dgm:cxn modelId="{8078B9BA-0480-499F-B320-5B3D650265C4}" type="presParOf" srcId="{7F884A83-CBC0-4DD7-8215-EF47103D4795}" destId="{67632310-1E10-4190-8027-A928800B5849}" srcOrd="2" destOrd="0" presId="urn:microsoft.com/office/officeart/2005/8/layout/vList3"/>
    <dgm:cxn modelId="{60350787-C142-41A9-BAA2-F1310FE2D97E}" type="presParOf" srcId="{67632310-1E10-4190-8027-A928800B5849}" destId="{10B859F7-4B1A-4B41-8F18-BE9EADD821F0}" srcOrd="0" destOrd="0" presId="urn:microsoft.com/office/officeart/2005/8/layout/vList3"/>
    <dgm:cxn modelId="{76A2A5DF-3535-4F72-9EA7-3A2726463C8C}" type="presParOf" srcId="{67632310-1E10-4190-8027-A928800B5849}" destId="{ED30A165-4BDC-4C08-9450-22ADFFAE621D}" srcOrd="1" destOrd="0" presId="urn:microsoft.com/office/officeart/2005/8/layout/vList3"/>
    <dgm:cxn modelId="{17C6580F-563E-43C1-A928-0D934E8CB9BF}" type="presParOf" srcId="{7F884A83-CBC0-4DD7-8215-EF47103D4795}" destId="{50FF5FF9-5D36-434C-93AF-A1399382A154}" srcOrd="3" destOrd="0" presId="urn:microsoft.com/office/officeart/2005/8/layout/vList3"/>
    <dgm:cxn modelId="{7C38630B-67F0-49E9-A4DD-691D588D4438}" type="presParOf" srcId="{7F884A83-CBC0-4DD7-8215-EF47103D4795}" destId="{8734DD11-71DA-4362-9DA7-82F7C1E88A73}" srcOrd="4" destOrd="0" presId="urn:microsoft.com/office/officeart/2005/8/layout/vList3"/>
    <dgm:cxn modelId="{E602A031-E7F2-44BE-A8AD-0BF43F3B30DB}" type="presParOf" srcId="{8734DD11-71DA-4362-9DA7-82F7C1E88A73}" destId="{0FD5CF69-695C-4D86-8E30-F0622CD76BBA}" srcOrd="0" destOrd="0" presId="urn:microsoft.com/office/officeart/2005/8/layout/vList3"/>
    <dgm:cxn modelId="{3E141075-93F4-4C69-A1F8-42C6D4E08FF3}" type="presParOf" srcId="{8734DD11-71DA-4362-9DA7-82F7C1E88A73}" destId="{EC72C62A-0D0A-4513-84F9-F1F003400A68}" srcOrd="1" destOrd="0" presId="urn:microsoft.com/office/officeart/2005/8/layout/vList3"/>
    <dgm:cxn modelId="{8454F5D6-154D-49BD-9713-8A922E90CE65}" type="presParOf" srcId="{7F884A83-CBC0-4DD7-8215-EF47103D4795}" destId="{55E9DACC-AE23-4966-9E0E-289750EF9007}" srcOrd="5" destOrd="0" presId="urn:microsoft.com/office/officeart/2005/8/layout/vList3"/>
    <dgm:cxn modelId="{1809A159-4361-4A68-8D7F-54D003287BFB}" type="presParOf" srcId="{7F884A83-CBC0-4DD7-8215-EF47103D4795}" destId="{A1419ECE-347E-4ACB-B0B7-3F379584DB9D}" srcOrd="6" destOrd="0" presId="urn:microsoft.com/office/officeart/2005/8/layout/vList3"/>
    <dgm:cxn modelId="{AC58AA45-F432-4C03-AE21-50A857BAD800}" type="presParOf" srcId="{A1419ECE-347E-4ACB-B0B7-3F379584DB9D}" destId="{13120720-C6C3-47E9-8907-31A48EAB1076}" srcOrd="0" destOrd="0" presId="urn:microsoft.com/office/officeart/2005/8/layout/vList3"/>
    <dgm:cxn modelId="{CFF8AE5C-9110-4ADB-BB06-FB65C25E9F19}" type="presParOf" srcId="{A1419ECE-347E-4ACB-B0B7-3F379584DB9D}" destId="{2C02241F-D91B-4368-ABF4-1047C1D476D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8047D1-F13C-4796-80EE-256DD2691CA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B06EE5-984E-4AB5-801A-6283E2E8E81E}">
      <dgm:prSet phldrT="[Текст]" custT="1"/>
      <dgm:spPr/>
      <dgm:t>
        <a:bodyPr/>
        <a:lstStyle/>
        <a:p>
          <a:pPr algn="ctr"/>
          <a:r>
            <a:rPr lang="ru-RU" sz="2000" dirty="0">
              <a:latin typeface="Arial" pitchFamily="34" charset="0"/>
              <a:cs typeface="Arial" pitchFamily="34" charset="0"/>
            </a:rPr>
            <a:t>Лица, желающие повысить свой уровень образования</a:t>
          </a:r>
        </a:p>
      </dgm:t>
    </dgm:pt>
    <dgm:pt modelId="{5E50D3AA-1524-4D97-A043-0D333B682D7D}" type="parTrans" cxnId="{CD255E78-6277-4D7F-88CD-5761B56F6DB1}">
      <dgm:prSet/>
      <dgm:spPr/>
      <dgm:t>
        <a:bodyPr/>
        <a:lstStyle/>
        <a:p>
          <a:endParaRPr lang="ru-RU"/>
        </a:p>
      </dgm:t>
    </dgm:pt>
    <dgm:pt modelId="{22C0B3C9-8045-491D-A3B7-09FA6B223BDB}" type="sibTrans" cxnId="{CD255E78-6277-4D7F-88CD-5761B56F6DB1}">
      <dgm:prSet/>
      <dgm:spPr/>
      <dgm:t>
        <a:bodyPr/>
        <a:lstStyle/>
        <a:p>
          <a:endParaRPr lang="ru-RU"/>
        </a:p>
      </dgm:t>
    </dgm:pt>
    <dgm:pt modelId="{4F5946D4-81C6-438D-B1D3-BAD41D4B78DB}">
      <dgm:prSet custT="1"/>
      <dgm:spPr/>
      <dgm:t>
        <a:bodyPr/>
        <a:lstStyle/>
        <a:p>
          <a:pPr algn="ctr"/>
          <a:r>
            <a:rPr lang="ru-RU" sz="2000" b="0" dirty="0">
              <a:latin typeface="Arial" pitchFamily="34" charset="0"/>
              <a:cs typeface="Arial" pitchFamily="34" charset="0"/>
            </a:rPr>
            <a:t>Дети и молодежь</a:t>
          </a:r>
        </a:p>
      </dgm:t>
    </dgm:pt>
    <dgm:pt modelId="{A1155123-6437-48A5-94E8-A90E718394AE}" type="parTrans" cxnId="{86564AF6-55DE-43FB-AC5B-D01F7A78F8FE}">
      <dgm:prSet/>
      <dgm:spPr/>
      <dgm:t>
        <a:bodyPr/>
        <a:lstStyle/>
        <a:p>
          <a:endParaRPr lang="ru-RU"/>
        </a:p>
      </dgm:t>
    </dgm:pt>
    <dgm:pt modelId="{4109E1B1-560F-45CA-B3B7-104689BE6302}" type="sibTrans" cxnId="{86564AF6-55DE-43FB-AC5B-D01F7A78F8FE}">
      <dgm:prSet/>
      <dgm:spPr/>
      <dgm:t>
        <a:bodyPr/>
        <a:lstStyle/>
        <a:p>
          <a:endParaRPr lang="ru-RU"/>
        </a:p>
      </dgm:t>
    </dgm:pt>
    <dgm:pt modelId="{FA3BC990-3674-411E-B8ED-20F770BAC472}">
      <dgm:prSet custT="1"/>
      <dgm:spPr/>
      <dgm:t>
        <a:bodyPr/>
        <a:lstStyle/>
        <a:p>
          <a:pPr algn="ctr"/>
          <a:r>
            <a:rPr lang="ru-RU" sz="2000" b="0" dirty="0">
              <a:latin typeface="Arial" pitchFamily="34" charset="0"/>
              <a:cs typeface="Arial" pitchFamily="34" charset="0"/>
            </a:rPr>
            <a:t>Студенты, территориально удаленные от образовательного центра</a:t>
          </a:r>
        </a:p>
      </dgm:t>
    </dgm:pt>
    <dgm:pt modelId="{6E04352C-5699-454E-B0CF-595D7B5B56E6}" type="parTrans" cxnId="{E89841D8-0915-4EC9-A7E8-3D30895D52E4}">
      <dgm:prSet/>
      <dgm:spPr/>
      <dgm:t>
        <a:bodyPr/>
        <a:lstStyle/>
        <a:p>
          <a:endParaRPr lang="ru-RU"/>
        </a:p>
      </dgm:t>
    </dgm:pt>
    <dgm:pt modelId="{B500EE2F-C037-468C-B477-FB5621FD512B}" type="sibTrans" cxnId="{E89841D8-0915-4EC9-A7E8-3D30895D52E4}">
      <dgm:prSet/>
      <dgm:spPr/>
      <dgm:t>
        <a:bodyPr/>
        <a:lstStyle/>
        <a:p>
          <a:endParaRPr lang="ru-RU"/>
        </a:p>
      </dgm:t>
    </dgm:pt>
    <dgm:pt modelId="{3A9F9756-7D47-4F3C-A613-FBC95F6706BF}">
      <dgm:prSet custT="1"/>
      <dgm:spPr/>
      <dgm:t>
        <a:bodyPr/>
        <a:lstStyle/>
        <a:p>
          <a:pPr algn="ctr"/>
          <a:r>
            <a:rPr lang="ru-RU" sz="2000" dirty="0">
              <a:latin typeface="Arial" pitchFamily="34" charset="0"/>
              <a:cs typeface="Arial" pitchFamily="34" charset="0"/>
            </a:rPr>
            <a:t>Студенты, которые по каким-либо причинам не могут посещать занятия регулярно</a:t>
          </a:r>
        </a:p>
      </dgm:t>
    </dgm:pt>
    <dgm:pt modelId="{7DEBCBAE-6D7D-4B1A-8091-F3C1F3B5563F}" type="parTrans" cxnId="{2896F987-782F-4940-86D3-3F1915306CA4}">
      <dgm:prSet/>
      <dgm:spPr/>
      <dgm:t>
        <a:bodyPr/>
        <a:lstStyle/>
        <a:p>
          <a:endParaRPr lang="ru-RU"/>
        </a:p>
      </dgm:t>
    </dgm:pt>
    <dgm:pt modelId="{99755B28-EF33-42C6-971D-7C20ED61153B}" type="sibTrans" cxnId="{2896F987-782F-4940-86D3-3F1915306CA4}">
      <dgm:prSet/>
      <dgm:spPr/>
      <dgm:t>
        <a:bodyPr/>
        <a:lstStyle/>
        <a:p>
          <a:endParaRPr lang="ru-RU"/>
        </a:p>
      </dgm:t>
    </dgm:pt>
    <dgm:pt modelId="{DBB01039-FABD-4211-87E3-33035D634128}" type="pres">
      <dgm:prSet presAssocID="{CA8047D1-F13C-4796-80EE-256DD2691C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7A5B12-59B7-4072-A591-526785FDF9FD}" type="pres">
      <dgm:prSet presAssocID="{B2B06EE5-984E-4AB5-801A-6283E2E8E81E}" presName="parentLin" presStyleCnt="0"/>
      <dgm:spPr/>
    </dgm:pt>
    <dgm:pt modelId="{398C5971-0751-495D-89EC-E15449934BCF}" type="pres">
      <dgm:prSet presAssocID="{B2B06EE5-984E-4AB5-801A-6283E2E8E81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282DA03-08A2-46B2-A51E-970B20483C66}" type="pres">
      <dgm:prSet presAssocID="{B2B06EE5-984E-4AB5-801A-6283E2E8E81E}" presName="parentText" presStyleLbl="node1" presStyleIdx="0" presStyleCnt="4" custScaleY="216907" custLinFactNeighborX="7512" custLinFactNeighborY="3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6F786-293B-4F42-BC14-6ED70BF24D5B}" type="pres">
      <dgm:prSet presAssocID="{B2B06EE5-984E-4AB5-801A-6283E2E8E81E}" presName="negativeSpace" presStyleCnt="0"/>
      <dgm:spPr/>
    </dgm:pt>
    <dgm:pt modelId="{94E91B21-A5E9-4287-B285-BF7055C42ACC}" type="pres">
      <dgm:prSet presAssocID="{B2B06EE5-984E-4AB5-801A-6283E2E8E81E}" presName="childText" presStyleLbl="conFgAcc1" presStyleIdx="0" presStyleCnt="4">
        <dgm:presLayoutVars>
          <dgm:bulletEnabled val="1"/>
        </dgm:presLayoutVars>
      </dgm:prSet>
      <dgm:spPr/>
    </dgm:pt>
    <dgm:pt modelId="{83F2155A-224A-4D51-A583-DBC4872861DE}" type="pres">
      <dgm:prSet presAssocID="{22C0B3C9-8045-491D-A3B7-09FA6B223BDB}" presName="spaceBetweenRectangles" presStyleCnt="0"/>
      <dgm:spPr/>
    </dgm:pt>
    <dgm:pt modelId="{6789E409-8E5B-4B9F-BA7A-F9E04A78BBFD}" type="pres">
      <dgm:prSet presAssocID="{4F5946D4-81C6-438D-B1D3-BAD41D4B78DB}" presName="parentLin" presStyleCnt="0"/>
      <dgm:spPr/>
    </dgm:pt>
    <dgm:pt modelId="{FA30754C-9DED-4584-83EF-FD2A7E0C3C84}" type="pres">
      <dgm:prSet presAssocID="{4F5946D4-81C6-438D-B1D3-BAD41D4B78D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95AED3E-E3F5-48E4-9C9D-13DA7560385C}" type="pres">
      <dgm:prSet presAssocID="{4F5946D4-81C6-438D-B1D3-BAD41D4B78DB}" presName="parentText" presStyleLbl="node1" presStyleIdx="1" presStyleCnt="4" custScaleY="178789" custLinFactNeighborX="-9987" custLinFactNeighborY="-41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78FDA-7CE3-401F-ADDD-B3D59E318DEC}" type="pres">
      <dgm:prSet presAssocID="{4F5946D4-81C6-438D-B1D3-BAD41D4B78DB}" presName="negativeSpace" presStyleCnt="0"/>
      <dgm:spPr/>
    </dgm:pt>
    <dgm:pt modelId="{F8C49E84-5367-4478-A830-8FDEBEC17E3B}" type="pres">
      <dgm:prSet presAssocID="{4F5946D4-81C6-438D-B1D3-BAD41D4B78DB}" presName="childText" presStyleLbl="conFgAcc1" presStyleIdx="1" presStyleCnt="4">
        <dgm:presLayoutVars>
          <dgm:bulletEnabled val="1"/>
        </dgm:presLayoutVars>
      </dgm:prSet>
      <dgm:spPr/>
    </dgm:pt>
    <dgm:pt modelId="{A655CBEB-01D9-4AE7-B715-9F8FB5DD66AD}" type="pres">
      <dgm:prSet presAssocID="{4109E1B1-560F-45CA-B3B7-104689BE6302}" presName="spaceBetweenRectangles" presStyleCnt="0"/>
      <dgm:spPr/>
    </dgm:pt>
    <dgm:pt modelId="{290033D8-FE53-4FF6-A469-5DDAD4BC84AF}" type="pres">
      <dgm:prSet presAssocID="{FA3BC990-3674-411E-B8ED-20F770BAC472}" presName="parentLin" presStyleCnt="0"/>
      <dgm:spPr/>
    </dgm:pt>
    <dgm:pt modelId="{43446C25-DDCA-4780-9E30-F1104B326CBA}" type="pres">
      <dgm:prSet presAssocID="{FA3BC990-3674-411E-B8ED-20F770BAC47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F156426-F6A4-4B41-8AD4-73398B31E06A}" type="pres">
      <dgm:prSet presAssocID="{FA3BC990-3674-411E-B8ED-20F770BAC472}" presName="parentText" presStyleLbl="node1" presStyleIdx="2" presStyleCnt="4" custScaleY="1992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C9E4F-6655-4938-9D75-DF2F265DF39A}" type="pres">
      <dgm:prSet presAssocID="{FA3BC990-3674-411E-B8ED-20F770BAC472}" presName="negativeSpace" presStyleCnt="0"/>
      <dgm:spPr/>
    </dgm:pt>
    <dgm:pt modelId="{020E3E6B-9B81-41E4-857F-02403FC36C2E}" type="pres">
      <dgm:prSet presAssocID="{FA3BC990-3674-411E-B8ED-20F770BAC472}" presName="childText" presStyleLbl="conFgAcc1" presStyleIdx="2" presStyleCnt="4">
        <dgm:presLayoutVars>
          <dgm:bulletEnabled val="1"/>
        </dgm:presLayoutVars>
      </dgm:prSet>
      <dgm:spPr/>
    </dgm:pt>
    <dgm:pt modelId="{07769DAF-59EB-490E-9994-C049F3330C5E}" type="pres">
      <dgm:prSet presAssocID="{B500EE2F-C037-468C-B477-FB5621FD512B}" presName="spaceBetweenRectangles" presStyleCnt="0"/>
      <dgm:spPr/>
    </dgm:pt>
    <dgm:pt modelId="{FD8EFF64-6551-45AA-BDBA-F1788240AB9A}" type="pres">
      <dgm:prSet presAssocID="{3A9F9756-7D47-4F3C-A613-FBC95F6706BF}" presName="parentLin" presStyleCnt="0"/>
      <dgm:spPr/>
    </dgm:pt>
    <dgm:pt modelId="{87ABCDA7-FA30-4879-8621-475C84A4BF36}" type="pres">
      <dgm:prSet presAssocID="{3A9F9756-7D47-4F3C-A613-FBC95F6706B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6B4FB9F-1A24-4677-BADF-330D17B8689A}" type="pres">
      <dgm:prSet presAssocID="{3A9F9756-7D47-4F3C-A613-FBC95F6706BF}" presName="parentText" presStyleLbl="node1" presStyleIdx="3" presStyleCnt="4" custScaleY="2457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9DA149-00BC-47B9-8F50-3769EA074577}" type="pres">
      <dgm:prSet presAssocID="{3A9F9756-7D47-4F3C-A613-FBC95F6706BF}" presName="negativeSpace" presStyleCnt="0"/>
      <dgm:spPr/>
    </dgm:pt>
    <dgm:pt modelId="{B8CCE0F1-FB33-49B8-B435-BF0874E58141}" type="pres">
      <dgm:prSet presAssocID="{3A9F9756-7D47-4F3C-A613-FBC95F6706B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6F297E4-CF6B-4DDA-87D3-1754E21AA2E3}" type="presOf" srcId="{FA3BC990-3674-411E-B8ED-20F770BAC472}" destId="{43446C25-DDCA-4780-9E30-F1104B326CBA}" srcOrd="0" destOrd="0" presId="urn:microsoft.com/office/officeart/2005/8/layout/list1"/>
    <dgm:cxn modelId="{2896F987-782F-4940-86D3-3F1915306CA4}" srcId="{CA8047D1-F13C-4796-80EE-256DD2691CA1}" destId="{3A9F9756-7D47-4F3C-A613-FBC95F6706BF}" srcOrd="3" destOrd="0" parTransId="{7DEBCBAE-6D7D-4B1A-8091-F3C1F3B5563F}" sibTransId="{99755B28-EF33-42C6-971D-7C20ED61153B}"/>
    <dgm:cxn modelId="{AD0F9F90-2259-4BBF-8054-EE058738514A}" type="presOf" srcId="{CA8047D1-F13C-4796-80EE-256DD2691CA1}" destId="{DBB01039-FABD-4211-87E3-33035D634128}" srcOrd="0" destOrd="0" presId="urn:microsoft.com/office/officeart/2005/8/layout/list1"/>
    <dgm:cxn modelId="{05A18C4A-1DA7-4A6E-889E-BE569E12E777}" type="presOf" srcId="{B2B06EE5-984E-4AB5-801A-6283E2E8E81E}" destId="{C282DA03-08A2-46B2-A51E-970B20483C66}" srcOrd="1" destOrd="0" presId="urn:microsoft.com/office/officeart/2005/8/layout/list1"/>
    <dgm:cxn modelId="{D47C3BA8-69E9-4DFB-B099-147BC5CEB94E}" type="presOf" srcId="{4F5946D4-81C6-438D-B1D3-BAD41D4B78DB}" destId="{FA30754C-9DED-4584-83EF-FD2A7E0C3C84}" srcOrd="0" destOrd="0" presId="urn:microsoft.com/office/officeart/2005/8/layout/list1"/>
    <dgm:cxn modelId="{86564AF6-55DE-43FB-AC5B-D01F7A78F8FE}" srcId="{CA8047D1-F13C-4796-80EE-256DD2691CA1}" destId="{4F5946D4-81C6-438D-B1D3-BAD41D4B78DB}" srcOrd="1" destOrd="0" parTransId="{A1155123-6437-48A5-94E8-A90E718394AE}" sibTransId="{4109E1B1-560F-45CA-B3B7-104689BE6302}"/>
    <dgm:cxn modelId="{DDB98B26-0530-404C-A161-C70ABA57A2DF}" type="presOf" srcId="{FA3BC990-3674-411E-B8ED-20F770BAC472}" destId="{5F156426-F6A4-4B41-8AD4-73398B31E06A}" srcOrd="1" destOrd="0" presId="urn:microsoft.com/office/officeart/2005/8/layout/list1"/>
    <dgm:cxn modelId="{168057CE-092C-4C1A-AAFD-0345F66E9480}" type="presOf" srcId="{B2B06EE5-984E-4AB5-801A-6283E2E8E81E}" destId="{398C5971-0751-495D-89EC-E15449934BCF}" srcOrd="0" destOrd="0" presId="urn:microsoft.com/office/officeart/2005/8/layout/list1"/>
    <dgm:cxn modelId="{CD255E78-6277-4D7F-88CD-5761B56F6DB1}" srcId="{CA8047D1-F13C-4796-80EE-256DD2691CA1}" destId="{B2B06EE5-984E-4AB5-801A-6283E2E8E81E}" srcOrd="0" destOrd="0" parTransId="{5E50D3AA-1524-4D97-A043-0D333B682D7D}" sibTransId="{22C0B3C9-8045-491D-A3B7-09FA6B223BDB}"/>
    <dgm:cxn modelId="{EB10DF90-314A-48BE-865E-C71FE0496815}" type="presOf" srcId="{3A9F9756-7D47-4F3C-A613-FBC95F6706BF}" destId="{87ABCDA7-FA30-4879-8621-475C84A4BF36}" srcOrd="0" destOrd="0" presId="urn:microsoft.com/office/officeart/2005/8/layout/list1"/>
    <dgm:cxn modelId="{939F6E9A-214D-4BB6-A1E5-3F47BCB94198}" type="presOf" srcId="{3A9F9756-7D47-4F3C-A613-FBC95F6706BF}" destId="{76B4FB9F-1A24-4677-BADF-330D17B8689A}" srcOrd="1" destOrd="0" presId="urn:microsoft.com/office/officeart/2005/8/layout/list1"/>
    <dgm:cxn modelId="{E89841D8-0915-4EC9-A7E8-3D30895D52E4}" srcId="{CA8047D1-F13C-4796-80EE-256DD2691CA1}" destId="{FA3BC990-3674-411E-B8ED-20F770BAC472}" srcOrd="2" destOrd="0" parTransId="{6E04352C-5699-454E-B0CF-595D7B5B56E6}" sibTransId="{B500EE2F-C037-468C-B477-FB5621FD512B}"/>
    <dgm:cxn modelId="{4587033C-2A2E-456D-B5DA-61727195B663}" type="presOf" srcId="{4F5946D4-81C6-438D-B1D3-BAD41D4B78DB}" destId="{595AED3E-E3F5-48E4-9C9D-13DA7560385C}" srcOrd="1" destOrd="0" presId="urn:microsoft.com/office/officeart/2005/8/layout/list1"/>
    <dgm:cxn modelId="{D3F55D37-B9B8-48CA-A3D2-CB3AF85D5D21}" type="presParOf" srcId="{DBB01039-FABD-4211-87E3-33035D634128}" destId="{E97A5B12-59B7-4072-A591-526785FDF9FD}" srcOrd="0" destOrd="0" presId="urn:microsoft.com/office/officeart/2005/8/layout/list1"/>
    <dgm:cxn modelId="{7EB09DB1-A544-4AB0-AC5A-4CC1940ADBAA}" type="presParOf" srcId="{E97A5B12-59B7-4072-A591-526785FDF9FD}" destId="{398C5971-0751-495D-89EC-E15449934BCF}" srcOrd="0" destOrd="0" presId="urn:microsoft.com/office/officeart/2005/8/layout/list1"/>
    <dgm:cxn modelId="{90FADBCE-1AB9-4365-8490-83B7E19452BC}" type="presParOf" srcId="{E97A5B12-59B7-4072-A591-526785FDF9FD}" destId="{C282DA03-08A2-46B2-A51E-970B20483C66}" srcOrd="1" destOrd="0" presId="urn:microsoft.com/office/officeart/2005/8/layout/list1"/>
    <dgm:cxn modelId="{C98380EA-E8E3-4A7D-8FF3-664CB24B27E7}" type="presParOf" srcId="{DBB01039-FABD-4211-87E3-33035D634128}" destId="{3C26F786-293B-4F42-BC14-6ED70BF24D5B}" srcOrd="1" destOrd="0" presId="urn:microsoft.com/office/officeart/2005/8/layout/list1"/>
    <dgm:cxn modelId="{0A133386-9D23-4303-8A52-92AA0BE16D2E}" type="presParOf" srcId="{DBB01039-FABD-4211-87E3-33035D634128}" destId="{94E91B21-A5E9-4287-B285-BF7055C42ACC}" srcOrd="2" destOrd="0" presId="urn:microsoft.com/office/officeart/2005/8/layout/list1"/>
    <dgm:cxn modelId="{1D1EBE16-1C8B-4938-9A08-8959E61F9D85}" type="presParOf" srcId="{DBB01039-FABD-4211-87E3-33035D634128}" destId="{83F2155A-224A-4D51-A583-DBC4872861DE}" srcOrd="3" destOrd="0" presId="urn:microsoft.com/office/officeart/2005/8/layout/list1"/>
    <dgm:cxn modelId="{0A1F3DE1-BA23-4D37-AD76-0531532C640D}" type="presParOf" srcId="{DBB01039-FABD-4211-87E3-33035D634128}" destId="{6789E409-8E5B-4B9F-BA7A-F9E04A78BBFD}" srcOrd="4" destOrd="0" presId="urn:microsoft.com/office/officeart/2005/8/layout/list1"/>
    <dgm:cxn modelId="{D3E7F1B4-490C-45CD-9442-28DD688D19D7}" type="presParOf" srcId="{6789E409-8E5B-4B9F-BA7A-F9E04A78BBFD}" destId="{FA30754C-9DED-4584-83EF-FD2A7E0C3C84}" srcOrd="0" destOrd="0" presId="urn:microsoft.com/office/officeart/2005/8/layout/list1"/>
    <dgm:cxn modelId="{2CB0E6A4-59CF-4C24-92D0-523B55F08C7E}" type="presParOf" srcId="{6789E409-8E5B-4B9F-BA7A-F9E04A78BBFD}" destId="{595AED3E-E3F5-48E4-9C9D-13DA7560385C}" srcOrd="1" destOrd="0" presId="urn:microsoft.com/office/officeart/2005/8/layout/list1"/>
    <dgm:cxn modelId="{656D2FD7-9431-4D48-A5DC-87084F49D772}" type="presParOf" srcId="{DBB01039-FABD-4211-87E3-33035D634128}" destId="{7EE78FDA-7CE3-401F-ADDD-B3D59E318DEC}" srcOrd="5" destOrd="0" presId="urn:microsoft.com/office/officeart/2005/8/layout/list1"/>
    <dgm:cxn modelId="{F61C0D33-0D41-40D2-AECF-1D351ED3AF93}" type="presParOf" srcId="{DBB01039-FABD-4211-87E3-33035D634128}" destId="{F8C49E84-5367-4478-A830-8FDEBEC17E3B}" srcOrd="6" destOrd="0" presId="urn:microsoft.com/office/officeart/2005/8/layout/list1"/>
    <dgm:cxn modelId="{DAC8DD74-E6F1-4EA1-8C30-2022D9191F13}" type="presParOf" srcId="{DBB01039-FABD-4211-87E3-33035D634128}" destId="{A655CBEB-01D9-4AE7-B715-9F8FB5DD66AD}" srcOrd="7" destOrd="0" presId="urn:microsoft.com/office/officeart/2005/8/layout/list1"/>
    <dgm:cxn modelId="{4030C2F0-1844-4F59-B06A-461CB5FD227B}" type="presParOf" srcId="{DBB01039-FABD-4211-87E3-33035D634128}" destId="{290033D8-FE53-4FF6-A469-5DDAD4BC84AF}" srcOrd="8" destOrd="0" presId="urn:microsoft.com/office/officeart/2005/8/layout/list1"/>
    <dgm:cxn modelId="{27BA89C1-95E3-4604-88C4-9D2D59627DC9}" type="presParOf" srcId="{290033D8-FE53-4FF6-A469-5DDAD4BC84AF}" destId="{43446C25-DDCA-4780-9E30-F1104B326CBA}" srcOrd="0" destOrd="0" presId="urn:microsoft.com/office/officeart/2005/8/layout/list1"/>
    <dgm:cxn modelId="{415F9A75-7B7B-4FC7-853E-D66C854A6F06}" type="presParOf" srcId="{290033D8-FE53-4FF6-A469-5DDAD4BC84AF}" destId="{5F156426-F6A4-4B41-8AD4-73398B31E06A}" srcOrd="1" destOrd="0" presId="urn:microsoft.com/office/officeart/2005/8/layout/list1"/>
    <dgm:cxn modelId="{A2A6D806-23ED-441F-9C30-4DE5EF110863}" type="presParOf" srcId="{DBB01039-FABD-4211-87E3-33035D634128}" destId="{3A7C9E4F-6655-4938-9D75-DF2F265DF39A}" srcOrd="9" destOrd="0" presId="urn:microsoft.com/office/officeart/2005/8/layout/list1"/>
    <dgm:cxn modelId="{59CFC08A-A395-46FB-A329-19FA49D84FE2}" type="presParOf" srcId="{DBB01039-FABD-4211-87E3-33035D634128}" destId="{020E3E6B-9B81-41E4-857F-02403FC36C2E}" srcOrd="10" destOrd="0" presId="urn:microsoft.com/office/officeart/2005/8/layout/list1"/>
    <dgm:cxn modelId="{737E97CB-0D48-4A01-85EC-BF7B0C6AADBF}" type="presParOf" srcId="{DBB01039-FABD-4211-87E3-33035D634128}" destId="{07769DAF-59EB-490E-9994-C049F3330C5E}" srcOrd="11" destOrd="0" presId="urn:microsoft.com/office/officeart/2005/8/layout/list1"/>
    <dgm:cxn modelId="{64E6428D-0169-4E09-93E3-484CF817AE65}" type="presParOf" srcId="{DBB01039-FABD-4211-87E3-33035D634128}" destId="{FD8EFF64-6551-45AA-BDBA-F1788240AB9A}" srcOrd="12" destOrd="0" presId="urn:microsoft.com/office/officeart/2005/8/layout/list1"/>
    <dgm:cxn modelId="{A4EF4B71-6600-45FE-ACE9-C87666DA576E}" type="presParOf" srcId="{FD8EFF64-6551-45AA-BDBA-F1788240AB9A}" destId="{87ABCDA7-FA30-4879-8621-475C84A4BF36}" srcOrd="0" destOrd="0" presId="urn:microsoft.com/office/officeart/2005/8/layout/list1"/>
    <dgm:cxn modelId="{36F0266B-5779-43A2-A068-99F9817128ED}" type="presParOf" srcId="{FD8EFF64-6551-45AA-BDBA-F1788240AB9A}" destId="{76B4FB9F-1A24-4677-BADF-330D17B8689A}" srcOrd="1" destOrd="0" presId="urn:microsoft.com/office/officeart/2005/8/layout/list1"/>
    <dgm:cxn modelId="{F34485D6-D82B-4D3E-BC7F-1DBCA312C485}" type="presParOf" srcId="{DBB01039-FABD-4211-87E3-33035D634128}" destId="{D79DA149-00BC-47B9-8F50-3769EA074577}" srcOrd="13" destOrd="0" presId="urn:microsoft.com/office/officeart/2005/8/layout/list1"/>
    <dgm:cxn modelId="{88B27569-8943-4541-9304-0E91B4775581}" type="presParOf" srcId="{DBB01039-FABD-4211-87E3-33035D634128}" destId="{B8CCE0F1-FB33-49B8-B435-BF0874E5814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AA1B5-6554-4AC9-89D3-1F5C28CBDCED}">
      <dsp:nvSpPr>
        <dsp:cNvPr id="0" name=""/>
        <dsp:cNvSpPr/>
      </dsp:nvSpPr>
      <dsp:spPr>
        <a:xfrm rot="10800000">
          <a:off x="184181" y="118861"/>
          <a:ext cx="7808699" cy="60122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49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>
              <a:latin typeface="Arial" pitchFamily="34" charset="0"/>
              <a:cs typeface="Arial" pitchFamily="34" charset="0"/>
            </a:rPr>
            <a:t>Гибкость</a:t>
          </a:r>
          <a:r>
            <a:rPr lang="ru-RU" sz="4800" kern="1200" dirty="0"/>
            <a:t> </a:t>
          </a:r>
        </a:p>
      </dsp:txBody>
      <dsp:txXfrm rot="10800000">
        <a:off x="334486" y="118861"/>
        <a:ext cx="7658394" cy="601220"/>
      </dsp:txXfrm>
    </dsp:sp>
    <dsp:sp modelId="{7C384585-5F65-47CF-AAD7-C1AB648BF903}">
      <dsp:nvSpPr>
        <dsp:cNvPr id="0" name=""/>
        <dsp:cNvSpPr/>
      </dsp:nvSpPr>
      <dsp:spPr>
        <a:xfrm>
          <a:off x="0" y="1025"/>
          <a:ext cx="967737" cy="8312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30A165-4BDC-4C08-9450-22ADFFAE621D}">
      <dsp:nvSpPr>
        <dsp:cNvPr id="0" name=""/>
        <dsp:cNvSpPr/>
      </dsp:nvSpPr>
      <dsp:spPr>
        <a:xfrm rot="10800000">
          <a:off x="236637" y="1256688"/>
          <a:ext cx="7756325" cy="74490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49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>
              <a:latin typeface="Arial" pitchFamily="34" charset="0"/>
              <a:cs typeface="Arial" pitchFamily="34" charset="0"/>
            </a:rPr>
            <a:t>Модульность </a:t>
          </a:r>
        </a:p>
      </dsp:txBody>
      <dsp:txXfrm rot="10800000">
        <a:off x="422863" y="1256688"/>
        <a:ext cx="7570099" cy="744905"/>
      </dsp:txXfrm>
    </dsp:sp>
    <dsp:sp modelId="{10B859F7-4B1A-4B41-8F18-BE9EADD821F0}">
      <dsp:nvSpPr>
        <dsp:cNvPr id="0" name=""/>
        <dsp:cNvSpPr/>
      </dsp:nvSpPr>
      <dsp:spPr>
        <a:xfrm>
          <a:off x="111292" y="1143132"/>
          <a:ext cx="936783" cy="95564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2C62A-0D0A-4513-84F9-F1F003400A68}">
      <dsp:nvSpPr>
        <dsp:cNvPr id="0" name=""/>
        <dsp:cNvSpPr/>
      </dsp:nvSpPr>
      <dsp:spPr>
        <a:xfrm rot="10800000">
          <a:off x="236719" y="2554874"/>
          <a:ext cx="7756161" cy="73310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49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baseline="0" dirty="0">
              <a:latin typeface="Arial" pitchFamily="34" charset="0"/>
              <a:cs typeface="Arial" pitchFamily="34" charset="0"/>
            </a:rPr>
            <a:t>Специализированный контроль качества обучения</a:t>
          </a:r>
        </a:p>
      </dsp:txBody>
      <dsp:txXfrm rot="10800000">
        <a:off x="419996" y="2554874"/>
        <a:ext cx="7572884" cy="733107"/>
      </dsp:txXfrm>
    </dsp:sp>
    <dsp:sp modelId="{0FD5CF69-695C-4D86-8E30-F0622CD76BBA}">
      <dsp:nvSpPr>
        <dsp:cNvPr id="0" name=""/>
        <dsp:cNvSpPr/>
      </dsp:nvSpPr>
      <dsp:spPr>
        <a:xfrm>
          <a:off x="138838" y="2363758"/>
          <a:ext cx="944237" cy="99322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02241F-D91B-4368-ABF4-1047C1D476D9}">
      <dsp:nvSpPr>
        <dsp:cNvPr id="0" name=""/>
        <dsp:cNvSpPr/>
      </dsp:nvSpPr>
      <dsp:spPr>
        <a:xfrm rot="10800000">
          <a:off x="0" y="3587365"/>
          <a:ext cx="7972387" cy="78787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549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baseline="0" dirty="0">
              <a:latin typeface="Arial" pitchFamily="34" charset="0"/>
              <a:cs typeface="Arial" pitchFamily="34" charset="0"/>
            </a:rPr>
            <a:t>Специализированные  технологии и средства обучения</a:t>
          </a:r>
        </a:p>
      </dsp:txBody>
      <dsp:txXfrm rot="10800000">
        <a:off x="196967" y="3587365"/>
        <a:ext cx="7775420" cy="787870"/>
      </dsp:txXfrm>
    </dsp:sp>
    <dsp:sp modelId="{13120720-C6C3-47E9-8907-31A48EAB1076}">
      <dsp:nvSpPr>
        <dsp:cNvPr id="0" name=""/>
        <dsp:cNvSpPr/>
      </dsp:nvSpPr>
      <dsp:spPr>
        <a:xfrm>
          <a:off x="0" y="3600403"/>
          <a:ext cx="858626" cy="75489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91B21-A5E9-4287-B285-BF7055C42ACC}">
      <dsp:nvSpPr>
        <dsp:cNvPr id="0" name=""/>
        <dsp:cNvSpPr/>
      </dsp:nvSpPr>
      <dsp:spPr>
        <a:xfrm>
          <a:off x="0" y="648913"/>
          <a:ext cx="72009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2DA03-08A2-46B2-A51E-970B20483C66}">
      <dsp:nvSpPr>
        <dsp:cNvPr id="0" name=""/>
        <dsp:cNvSpPr/>
      </dsp:nvSpPr>
      <dsp:spPr>
        <a:xfrm>
          <a:off x="386713" y="118009"/>
          <a:ext cx="5035707" cy="704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4" tIns="0" rIns="19052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itchFamily="34" charset="0"/>
              <a:cs typeface="Arial" pitchFamily="34" charset="0"/>
            </a:rPr>
            <a:t>Лица, желающие повысить свой уровень образования</a:t>
          </a:r>
        </a:p>
      </dsp:txBody>
      <dsp:txXfrm>
        <a:off x="421096" y="152392"/>
        <a:ext cx="4966941" cy="635574"/>
      </dsp:txXfrm>
    </dsp:sp>
    <dsp:sp modelId="{F8C49E84-5367-4478-A830-8FDEBEC17E3B}">
      <dsp:nvSpPr>
        <dsp:cNvPr id="0" name=""/>
        <dsp:cNvSpPr/>
      </dsp:nvSpPr>
      <dsp:spPr>
        <a:xfrm>
          <a:off x="0" y="1403717"/>
          <a:ext cx="72009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5AED3E-E3F5-48E4-9C9D-13DA7560385C}">
      <dsp:nvSpPr>
        <dsp:cNvPr id="0" name=""/>
        <dsp:cNvSpPr/>
      </dsp:nvSpPr>
      <dsp:spPr>
        <a:xfrm>
          <a:off x="324087" y="972012"/>
          <a:ext cx="5040630" cy="580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4" tIns="0" rIns="19052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latin typeface="Arial" pitchFamily="34" charset="0"/>
              <a:cs typeface="Arial" pitchFamily="34" charset="0"/>
            </a:rPr>
            <a:t>Дети и молодежь</a:t>
          </a:r>
        </a:p>
      </dsp:txBody>
      <dsp:txXfrm>
        <a:off x="352428" y="1000353"/>
        <a:ext cx="4983948" cy="523881"/>
      </dsp:txXfrm>
    </dsp:sp>
    <dsp:sp modelId="{020E3E6B-9B81-41E4-857F-02403FC36C2E}">
      <dsp:nvSpPr>
        <dsp:cNvPr id="0" name=""/>
        <dsp:cNvSpPr/>
      </dsp:nvSpPr>
      <dsp:spPr>
        <a:xfrm>
          <a:off x="0" y="2224906"/>
          <a:ext cx="72009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156426-F6A4-4B41-8AD4-73398B31E06A}">
      <dsp:nvSpPr>
        <dsp:cNvPr id="0" name=""/>
        <dsp:cNvSpPr/>
      </dsp:nvSpPr>
      <dsp:spPr>
        <a:xfrm>
          <a:off x="359693" y="1740317"/>
          <a:ext cx="5035707" cy="646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4" tIns="0" rIns="19052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>
              <a:latin typeface="Arial" pitchFamily="34" charset="0"/>
              <a:cs typeface="Arial" pitchFamily="34" charset="0"/>
            </a:rPr>
            <a:t>Студенты, территориально удаленные от образовательного центра</a:t>
          </a:r>
        </a:p>
      </dsp:txBody>
      <dsp:txXfrm>
        <a:off x="391274" y="1771898"/>
        <a:ext cx="4972545" cy="583787"/>
      </dsp:txXfrm>
    </dsp:sp>
    <dsp:sp modelId="{B8CCE0F1-FB33-49B8-B435-BF0874E58141}">
      <dsp:nvSpPr>
        <dsp:cNvPr id="0" name=""/>
        <dsp:cNvSpPr/>
      </dsp:nvSpPr>
      <dsp:spPr>
        <a:xfrm>
          <a:off x="0" y="3197266"/>
          <a:ext cx="72009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B4FB9F-1A24-4677-BADF-330D17B8689A}">
      <dsp:nvSpPr>
        <dsp:cNvPr id="0" name=""/>
        <dsp:cNvSpPr/>
      </dsp:nvSpPr>
      <dsp:spPr>
        <a:xfrm>
          <a:off x="359693" y="2561506"/>
          <a:ext cx="5035707" cy="798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4" tIns="0" rIns="190524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Arial" pitchFamily="34" charset="0"/>
              <a:cs typeface="Arial" pitchFamily="34" charset="0"/>
            </a:rPr>
            <a:t>Студенты, которые по каким-либо причинам не могут посещать занятия регулярно</a:t>
          </a:r>
        </a:p>
      </dsp:txBody>
      <dsp:txXfrm>
        <a:off x="398654" y="2600467"/>
        <a:ext cx="4957785" cy="720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80116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4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9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01860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3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3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4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137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023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743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847528" y="2564904"/>
            <a:ext cx="8568952" cy="267364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Дистанционное обучение: </a:t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термины и определения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cap="all" dirty="0">
                <a:latin typeface="Arial" pitchFamily="34" charset="0"/>
                <a:cs typeface="Arial" pitchFamily="34" charset="0"/>
              </a:rPr>
              <a:t>Специфические Принципы ДО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/>
              <a:t>Принцип базовых знаний</a:t>
            </a:r>
          </a:p>
          <a:p>
            <a:r>
              <a:rPr lang="ru-RU" sz="2800" b="1" dirty="0"/>
              <a:t>Принцип интерактивности</a:t>
            </a:r>
          </a:p>
          <a:p>
            <a:r>
              <a:rPr lang="ru-RU" sz="2800" b="1" dirty="0"/>
              <a:t>Принцип идентификации</a:t>
            </a:r>
          </a:p>
          <a:p>
            <a:r>
              <a:rPr lang="ru-RU" sz="2800" b="1" dirty="0"/>
              <a:t>Принцип индивидуализации</a:t>
            </a:r>
          </a:p>
          <a:p>
            <a:r>
              <a:rPr lang="ru-RU" sz="2800" b="1" dirty="0"/>
              <a:t>Принцип </a:t>
            </a:r>
            <a:r>
              <a:rPr lang="ru-RU" sz="2800" b="1" dirty="0" err="1"/>
              <a:t>регламентности</a:t>
            </a:r>
            <a:r>
              <a:rPr lang="ru-RU" sz="2800" b="1" dirty="0"/>
              <a:t> обучения</a:t>
            </a:r>
          </a:p>
          <a:p>
            <a:r>
              <a:rPr lang="ru-RU" sz="2800" b="1" dirty="0"/>
              <a:t>Принцип педагогической целесообразности применения средств новых информационных технологий</a:t>
            </a:r>
          </a:p>
          <a:p>
            <a:r>
              <a:rPr lang="ru-RU" sz="2800" b="1" dirty="0"/>
              <a:t>Принцип открытости и гибкости ДО</a:t>
            </a:r>
          </a:p>
          <a:p>
            <a:pPr lvl="0"/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cap="all" dirty="0">
                <a:latin typeface="Arial" pitchFamily="34" charset="0"/>
                <a:cs typeface="Arial" pitchFamily="34" charset="0"/>
              </a:rPr>
              <a:t>Недостатки ДО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71464" y="2492896"/>
            <a:ext cx="10153128" cy="410445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Сужение потенциальной аудитории учащихся, которое объясняется отсутствием технической возможности включения в учебный процесс (компьютер, Интернет-связь); </a:t>
            </a: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Обязательность компьютерной подготовки как необходимого условия вхождения в систему дистанционного образования; </a:t>
            </a:r>
          </a:p>
          <a:p>
            <a:pPr lvl="0"/>
            <a:r>
              <a:rPr lang="ru-RU" sz="2800" dirty="0" err="1">
                <a:latin typeface="Arial" pitchFamily="34" charset="0"/>
                <a:cs typeface="Arial" pitchFamily="34" charset="0"/>
              </a:rPr>
              <a:t>Неадаптированность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учебно-методических комплексов к учебным курсам дистанционного образования (в частности электронных учебных пособий). </a:t>
            </a:r>
          </a:p>
          <a:p>
            <a:pPr lvl="0"/>
            <a:r>
              <a:rPr lang="ru-RU" sz="2800" dirty="0">
                <a:latin typeface="Arial" pitchFamily="34" charset="0"/>
                <a:cs typeface="Arial" pitchFamily="34" charset="0"/>
              </a:rPr>
              <a:t>Недостаточная разработанность систем администрирования учебного процесса и, как результат, снижение качества дистанционного образования в сравнении с очным обучением.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96666" y="26064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cap="all" dirty="0">
                <a:latin typeface="Arial" pitchFamily="34" charset="0"/>
                <a:cs typeface="Arial" pitchFamily="34" charset="0"/>
              </a:rPr>
              <a:t>Современные проблемы ДО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4294967295"/>
          </p:nvPr>
        </p:nvSpPr>
        <p:spPr>
          <a:xfrm>
            <a:off x="1271464" y="18398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sz="2800" b="1" dirty="0"/>
              <a:t>Нормативно-правовая область </a:t>
            </a:r>
            <a:endParaRPr lang="ru-RU" sz="2800" dirty="0"/>
          </a:p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Педагогическая область</a:t>
            </a:r>
          </a:p>
          <a:p>
            <a:pPr eaLnBrk="1" hangingPunct="1">
              <a:defRPr/>
            </a:pPr>
            <a:r>
              <a:rPr lang="ru-RU" sz="2800" b="1" dirty="0"/>
              <a:t>Техническая область</a:t>
            </a:r>
          </a:p>
          <a:p>
            <a:pPr eaLnBrk="1" hangingPunct="1">
              <a:defRPr/>
            </a:pPr>
            <a:r>
              <a:rPr lang="ru-RU" sz="2800" b="1" dirty="0"/>
              <a:t>Психологическая область</a:t>
            </a:r>
          </a:p>
          <a:p>
            <a:pPr eaLnBrk="1" hangingPunct="1">
              <a:defRPr/>
            </a:pPr>
            <a:r>
              <a:rPr lang="ru-RU" sz="2800" b="1" dirty="0"/>
              <a:t>Эргономическая область</a:t>
            </a:r>
          </a:p>
          <a:p>
            <a:pPr eaLnBrk="1" hangingPunct="1">
              <a:defRPr/>
            </a:pPr>
            <a:r>
              <a:rPr lang="ru-RU" sz="2800" b="1" dirty="0"/>
              <a:t>Экономическая и финансовая область</a:t>
            </a:r>
          </a:p>
          <a:p>
            <a:pPr eaLnBrk="1" hangingPunct="1">
              <a:defRPr/>
            </a:pPr>
            <a:r>
              <a:rPr lang="ru-RU" sz="2800" b="1" dirty="0"/>
              <a:t>Социальная</a:t>
            </a:r>
          </a:p>
          <a:p>
            <a:pPr eaLnBrk="1" hangingPunct="1">
              <a:defRPr/>
            </a:pPr>
            <a:r>
              <a:rPr lang="ru-RU" sz="2800" b="1" dirty="0"/>
              <a:t>Информационная безопасность</a:t>
            </a:r>
          </a:p>
          <a:p>
            <a:pPr eaLnBrk="1" hangingPunct="1">
              <a:defRPr/>
            </a:pPr>
            <a:r>
              <a:rPr lang="ru-RU" sz="2800" b="1" dirty="0"/>
              <a:t>Оценка качества</a:t>
            </a:r>
          </a:p>
          <a:p>
            <a:pPr>
              <a:defRPr/>
            </a:pPr>
            <a:endParaRPr lang="ru-RU" sz="2800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24001" y="1644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317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133350"/>
            <a:ext cx="7200900" cy="14859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3902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СИСТЕМА ДИСТАНЦИОННОГО ОБУЧЕНИЯ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724400" y="1905000"/>
            <a:ext cx="2743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sy="-50000" kx="-2453608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</a:rPr>
              <a:t>Система обучения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133600" y="3124200"/>
            <a:ext cx="3505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1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Проектирование модели ДО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553200" y="3048000"/>
            <a:ext cx="3505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Учебный процесс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276600" y="41148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Концепция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057400" y="48006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Цели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981200" y="5334000"/>
            <a:ext cx="1828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Содержание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057400" y="6019800"/>
            <a:ext cx="1600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Методы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886200" y="48006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Средства обучения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419600" y="5638800"/>
            <a:ext cx="19050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Организационные </a:t>
            </a:r>
          </a:p>
          <a:p>
            <a:pPr algn="ctr"/>
            <a:r>
              <a:rPr lang="ru-RU" b="1">
                <a:latin typeface="Times New Roman" pitchFamily="18" charset="0"/>
              </a:rPr>
              <a:t>формы</a:t>
            </a:r>
          </a:p>
        </p:txBody>
      </p:sp>
      <p:sp>
        <p:nvSpPr>
          <p:cNvPr id="40972" name="Oval 12"/>
          <p:cNvSpPr>
            <a:spLocks noChangeArrowheads="1"/>
          </p:cNvSpPr>
          <p:nvPr/>
        </p:nvSpPr>
        <p:spPr bwMode="auto">
          <a:xfrm>
            <a:off x="7772400" y="3962400"/>
            <a:ext cx="1219200" cy="1981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Модель </a:t>
            </a:r>
          </a:p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системы</a:t>
            </a:r>
          </a:p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обучения</a:t>
            </a: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6019800" y="4648200"/>
            <a:ext cx="1752600" cy="762000"/>
          </a:xfrm>
          <a:prstGeom prst="wedgeRoundRectCallout">
            <a:avLst>
              <a:gd name="adj1" fmla="val 72375"/>
              <a:gd name="adj2" fmla="val 105000"/>
              <a:gd name="adj3" fmla="val 1666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Деятельность учителя</a:t>
            </a:r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>
            <a:off x="8991600" y="4495800"/>
            <a:ext cx="1905000" cy="914400"/>
          </a:xfrm>
          <a:prstGeom prst="wedgeRoundRectCallout">
            <a:avLst>
              <a:gd name="adj1" fmla="val -63583"/>
              <a:gd name="adj2" fmla="val 9566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</a:rPr>
              <a:t>Деятельность учащихся</a:t>
            </a: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4038600" y="2133600"/>
            <a:ext cx="685800" cy="914400"/>
          </a:xfrm>
          <a:prstGeom prst="curvedRightArrow">
            <a:avLst>
              <a:gd name="adj1" fmla="val 26667"/>
              <a:gd name="adj2" fmla="val 53333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7543800" y="2209800"/>
            <a:ext cx="762000" cy="7620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9624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2667000" y="4343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724400" y="4343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667000" y="510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6670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9530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3200400" y="4953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3200400" y="51054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18288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1828800" y="4343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1828800" y="624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1828800" y="487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1828800" y="5486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1905000" y="6248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flipH="1">
            <a:off x="6858000" y="36576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8229600" y="36576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82296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3593" y="222176"/>
            <a:ext cx="7793037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МОДЕЛИ ДИСТАНЦИОННОГО ОБУЧЕНИЯ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200400" y="1524000"/>
            <a:ext cx="5410200" cy="838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</a:rPr>
              <a:t>Интеграция очного и 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</a:rPr>
              <a:t>дистанционного обучения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200400" y="2590800"/>
            <a:ext cx="5410200" cy="9144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Сетевое обучение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2362200" y="3962400"/>
            <a:ext cx="2971800" cy="762000"/>
          </a:xfrm>
          <a:prstGeom prst="wedgeRectCallout">
            <a:avLst>
              <a:gd name="adj1" fmla="val 66667"/>
              <a:gd name="adj2" fmla="val -108125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Автономные курсы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867400" y="3962400"/>
            <a:ext cx="3124200" cy="762000"/>
          </a:xfrm>
          <a:prstGeom prst="wedgeRectCallout">
            <a:avLst>
              <a:gd name="adj1" fmla="val -50204"/>
              <a:gd name="adj2" fmla="val -100208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Информационно-образовательная среда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971800" y="5105400"/>
            <a:ext cx="6172200" cy="5334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Дистанционное обучение и кейс-технологии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124200" y="5867400"/>
            <a:ext cx="5867400" cy="7620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89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Дистанционное обучение на базе </a:t>
            </a:r>
          </a:p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видеоконференций, интерактивного видео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3472" y="304800"/>
            <a:ext cx="9601200" cy="10287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ИНТЕГРАЦИЯ ОЧНОГО И ДИСТАНЦИОННОГО ОБУЧЕНИЯ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200400" y="1676400"/>
            <a:ext cx="5943600" cy="838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sy="-50000" kx="-2453608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>
                <a:latin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</a:rPr>
              <a:t>ИНТЕГРАЦИЯ ОЧНОГО И</a:t>
            </a:r>
          </a:p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ДИСТАНЦИОННОГО ОБУЧЕНИЯ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2286000" y="3581400"/>
            <a:ext cx="2971800" cy="762000"/>
          </a:xfrm>
          <a:prstGeom prst="wedgeRectCallout">
            <a:avLst>
              <a:gd name="adj1" fmla="val 68375"/>
              <a:gd name="adj2" fmla="val -132708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Базовое обучение - очное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7391400" y="3581400"/>
            <a:ext cx="3048000" cy="762000"/>
          </a:xfrm>
          <a:prstGeom prst="wedgeRectCallout">
            <a:avLst>
              <a:gd name="adj1" fmla="val -74009"/>
              <a:gd name="adj2" fmla="val -135208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Базовое обучение - дистанционно</a:t>
            </a: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5181600" y="5486400"/>
            <a:ext cx="2971800" cy="838200"/>
          </a:xfrm>
          <a:prstGeom prst="wedgeRectCallout">
            <a:avLst>
              <a:gd name="adj1" fmla="val -8653"/>
              <a:gd name="adj2" fmla="val -356630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Базовое обучение - дистанционно</a:t>
            </a: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1981200" y="4953000"/>
            <a:ext cx="2133600" cy="1066800"/>
          </a:xfrm>
          <a:prstGeom prst="wedgeRoundRectCallout">
            <a:avLst>
              <a:gd name="adj1" fmla="val 30134"/>
              <a:gd name="adj2" fmla="val -99403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Отдельные виды деятельности - дистанционно</a:t>
            </a: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8153400" y="4800600"/>
            <a:ext cx="2514600" cy="685800"/>
          </a:xfrm>
          <a:prstGeom prst="wedgeRoundRectCallout">
            <a:avLst>
              <a:gd name="adj1" fmla="val -6880"/>
              <a:gd name="adj2" fmla="val -116667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Очные семинары, обзорные лекции</a:t>
            </a: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8610600" y="5791200"/>
            <a:ext cx="2057400" cy="1066800"/>
          </a:xfrm>
          <a:prstGeom prst="wedgeRoundRectCallout">
            <a:avLst>
              <a:gd name="adj1" fmla="val -73227"/>
              <a:gd name="adj2" fmla="val -33185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</a:rPr>
              <a:t>Очный краткосрочный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</a:rPr>
              <a:t>курс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17738" y="119064"/>
            <a:ext cx="7793037" cy="7762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СЕТЕВОЙ КУРС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029200" y="2438400"/>
            <a:ext cx="2057400" cy="111283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pPr eaLnBrk="0" hangingPunct="0"/>
            <a:r>
              <a:rPr lang="ru-RU" sz="2000" b="1" dirty="0">
                <a:latin typeface="Times New Roman" pitchFamily="18" charset="0"/>
              </a:rPr>
              <a:t>Курс  ДО Электронный учебник.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667000" y="1158876"/>
            <a:ext cx="1905000" cy="5937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Общие сведения о курсе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828800" y="1958976"/>
            <a:ext cx="2438400" cy="9366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Информационно-справочные материалы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676400" y="3124200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Практические, лабораторные работы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752600" y="4114800"/>
            <a:ext cx="2590800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Задания (индивидуальные, групповые)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752600" y="5562600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Контрольные задания, тесты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7772400" y="1219200"/>
            <a:ext cx="22098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Личные дела студентов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7696200" y="2362200"/>
            <a:ext cx="24384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Документация учебного процесса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7620000" y="3505200"/>
            <a:ext cx="2743200" cy="3429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Телеконференции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7696200" y="4267200"/>
            <a:ext cx="2667000" cy="3429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Текущие объявления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8153400" y="5029200"/>
            <a:ext cx="1485900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Форумы,</a:t>
            </a:r>
          </a:p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Чаты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8077200" y="5943600"/>
            <a:ext cx="21336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Веб-квесты, веб-сайты</a:t>
            </a: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4648200" y="5410200"/>
            <a:ext cx="31242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sy="50000" kx="-2453608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Совместная деятельность учащихся</a:t>
            </a: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572000" y="1447800"/>
            <a:ext cx="762000" cy="990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4267200" y="2514600"/>
            <a:ext cx="685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343400" y="3429000"/>
            <a:ext cx="53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4343400" y="3810000"/>
            <a:ext cx="7620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V="1">
            <a:off x="4419600" y="3733800"/>
            <a:ext cx="1143000" cy="1828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V="1">
            <a:off x="6019800" y="3657600"/>
            <a:ext cx="0" cy="1752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8915400" y="1981200"/>
            <a:ext cx="76200" cy="381000"/>
          </a:xfrm>
          <a:prstGeom prst="up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>
            <a:off x="6934200" y="3733800"/>
            <a:ext cx="685800" cy="1752600"/>
          </a:xfrm>
          <a:prstGeom prst="curvedRightArrow">
            <a:avLst>
              <a:gd name="adj1" fmla="val 51111"/>
              <a:gd name="adj2" fmla="val 102222"/>
              <a:gd name="adj3" fmla="val 33333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H="1">
            <a:off x="7772400" y="5410200"/>
            <a:ext cx="381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7848600" y="6172200"/>
            <a:ext cx="2286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3" y="214314"/>
            <a:ext cx="8764463" cy="10048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ИНФОРМАЦИОННО-ОБРАЗОВАТЕЛЬНАЯ СРЕДА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505200" y="1676400"/>
            <a:ext cx="4732338" cy="9144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6">
              <a:schemeClr val="folHlink"/>
            </a:prstShdw>
          </a:effectLst>
        </p:spPr>
        <p:txBody>
          <a:bodyPr/>
          <a:lstStyle/>
          <a:p>
            <a:pPr algn="ctr" eaLnBrk="0" hangingPunct="0"/>
            <a:r>
              <a:rPr lang="ru-RU" sz="1600" b="1">
                <a:latin typeface="Times New Roman" pitchFamily="18" charset="0"/>
              </a:rPr>
              <a:t>ИНФОРМАЦИОННО-ОБРАЗОВАТЕЛЬНАЯ СРЕДА ВУЗА</a:t>
            </a:r>
          </a:p>
          <a:p>
            <a:pPr algn="ctr" eaLnBrk="0" hangingPunct="0"/>
            <a:r>
              <a:rPr lang="ru-RU" sz="1600" b="1">
                <a:latin typeface="Times New Roman" pitchFamily="18" charset="0"/>
              </a:rPr>
              <a:t>(ВИРТУАЛЬНАЯ КАФЕДРА)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905000" y="2819400"/>
            <a:ext cx="2286000" cy="838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Учебный процесс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5562600" y="2895600"/>
            <a:ext cx="4419600" cy="7620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</a:rPr>
              <a:t>Информационно-методическое 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</a:rPr>
              <a:t>обеспечение учебного процесса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828800" y="3962400"/>
            <a:ext cx="22860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Курсы,</a:t>
            </a:r>
          </a:p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электронный учебник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715000" y="3962400"/>
            <a:ext cx="1524000" cy="3429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ru-RU" b="1">
                <a:latin typeface="Times New Roman" pitchFamily="18" charset="0"/>
              </a:rPr>
              <a:t>Медиатека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7467600" y="3962400"/>
            <a:ext cx="2971800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Виртуальные библиотеки</a:t>
            </a:r>
          </a:p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(по предметам)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752600" y="4800600"/>
            <a:ext cx="28194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b="1">
                <a:latin typeface="Times New Roman" pitchFamily="18" charset="0"/>
              </a:rPr>
              <a:t>Лабораторные работы, практикумы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5715000" y="4724400"/>
            <a:ext cx="40386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Телеконференции (on-line, off-line)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905000" y="57150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  <a:defRPr/>
            </a:pPr>
            <a:r>
              <a:rPr lang="ru-RU" b="1">
                <a:latin typeface="Times New Roman" pitchFamily="18" charset="0"/>
              </a:rPr>
              <a:t>Проекты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5867400" y="5334001"/>
            <a:ext cx="3810000" cy="3524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Образовательные Веб-квесты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5867400" y="5943600"/>
            <a:ext cx="38100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imes New Roman" pitchFamily="18" charset="0"/>
              </a:rPr>
              <a:t>Электронная база данных ресурсов Интернет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3505200" y="5791200"/>
            <a:ext cx="762000" cy="3810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Тесты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1981200" y="6400800"/>
            <a:ext cx="1600200" cy="457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sy="50000" kx="-2453608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Форум</a:t>
            </a: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4114800" y="6400800"/>
            <a:ext cx="1371600" cy="457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sy="50000" kx="-2453608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Чат</a:t>
            </a:r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auto">
          <a:xfrm>
            <a:off x="4191000" y="3200400"/>
            <a:ext cx="1371600" cy="304800"/>
          </a:xfrm>
          <a:prstGeom prst="leftRightArrow">
            <a:avLst>
              <a:gd name="adj1" fmla="val 50000"/>
              <a:gd name="adj2" fmla="val 90000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AutoShape 18"/>
          <p:cNvSpPr>
            <a:spLocks noChangeArrowheads="1"/>
          </p:cNvSpPr>
          <p:nvPr/>
        </p:nvSpPr>
        <p:spPr bwMode="auto">
          <a:xfrm>
            <a:off x="3276600" y="5562600"/>
            <a:ext cx="228600" cy="381000"/>
          </a:xfrm>
          <a:custGeom>
            <a:avLst/>
            <a:gdLst>
              <a:gd name="T0" fmla="*/ 135491975 w 21600"/>
              <a:gd name="T1" fmla="*/ 0 h 21600"/>
              <a:gd name="T2" fmla="*/ 0 w 21600"/>
              <a:gd name="T3" fmla="*/ 1493557278 h 21600"/>
              <a:gd name="T4" fmla="*/ 135491975 w 21600"/>
              <a:gd name="T5" fmla="*/ 1792191178 h 21600"/>
              <a:gd name="T6" fmla="*/ 270983951 w 21600"/>
              <a:gd name="T7" fmla="*/ 149355727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4114800" y="4191000"/>
            <a:ext cx="1066800" cy="609600"/>
          </a:xfrm>
          <a:prstGeom prst="curvedLeftArrow">
            <a:avLst>
              <a:gd name="adj1" fmla="val 20000"/>
              <a:gd name="adj2" fmla="val 40000"/>
              <a:gd name="adj3" fmla="val 58333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СЕТЕВОЕ ОБУЧЕНИЕ + КЕЙС-ТЕХНОЛОГИИ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133600" y="2209800"/>
            <a:ext cx="2133600" cy="7620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sy="-50000" kx="2453608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КЕЙС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867400" y="1828800"/>
            <a:ext cx="3505200" cy="6858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Индивидуальные задания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5867400" y="2895600"/>
            <a:ext cx="3581400" cy="6858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Задания для малых групп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5943600" y="4038600"/>
            <a:ext cx="1905000" cy="457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Консультации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362200" y="5181600"/>
            <a:ext cx="1905000" cy="5334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1">
              <a:schemeClr val="folHlink"/>
            </a:prstShdw>
          </a:effectLst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Форум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876800" y="5105400"/>
            <a:ext cx="990600" cy="5334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folHlink"/>
            </a:prstShdw>
          </a:effectLst>
        </p:spPr>
        <p:txBody>
          <a:bodyPr wrap="none" anchor="ctr"/>
          <a:lstStyle/>
          <a:p>
            <a:pPr algn="ctr"/>
            <a:r>
              <a:rPr lang="ru-RU" sz="2400">
                <a:latin typeface="Times New Roman" pitchFamily="18" charset="0"/>
              </a:rPr>
              <a:t>Чат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6400800" y="5029200"/>
            <a:ext cx="2819400" cy="5334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sy="50000" kx="-2453608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>
                <a:latin typeface="Times New Roman" pitchFamily="18" charset="0"/>
              </a:rPr>
              <a:t>Телеконференции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2286000" y="3962400"/>
            <a:ext cx="2133600" cy="7620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Библиотека, </a:t>
            </a:r>
          </a:p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медиатека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8229600" y="4038600"/>
            <a:ext cx="1828800" cy="457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Проекты</a:t>
            </a:r>
          </a:p>
        </p:txBody>
      </p:sp>
      <p:cxnSp>
        <p:nvCxnSpPr>
          <p:cNvPr id="24588" name="AutoShape 12"/>
          <p:cNvCxnSpPr>
            <a:cxnSpLocks noChangeShapeType="1"/>
            <a:stCxn id="56324" idx="1"/>
            <a:endCxn id="56326" idx="1"/>
          </p:cNvCxnSpPr>
          <p:nvPr/>
        </p:nvCxnSpPr>
        <p:spPr bwMode="auto">
          <a:xfrm rot="10800000" flipH="1" flipV="1">
            <a:off x="5867400" y="2171700"/>
            <a:ext cx="76200" cy="2095500"/>
          </a:xfrm>
          <a:prstGeom prst="curvedConnector3">
            <a:avLst>
              <a:gd name="adj1" fmla="val -1095838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4589" name="AutoShape 13"/>
          <p:cNvCxnSpPr>
            <a:cxnSpLocks noChangeShapeType="1"/>
            <a:stCxn id="56324" idx="3"/>
            <a:endCxn id="56331" idx="3"/>
          </p:cNvCxnSpPr>
          <p:nvPr/>
        </p:nvCxnSpPr>
        <p:spPr bwMode="auto">
          <a:xfrm>
            <a:off x="9372600" y="2171700"/>
            <a:ext cx="685800" cy="2095500"/>
          </a:xfrm>
          <a:prstGeom prst="bentConnector3">
            <a:avLst>
              <a:gd name="adj1" fmla="val 13333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</p:cxn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9525000" y="3200400"/>
            <a:ext cx="762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25908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3657600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3352800" y="3352800"/>
            <a:ext cx="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267200" y="5410200"/>
            <a:ext cx="53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867400" y="5334000"/>
            <a:ext cx="53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592" y="188640"/>
            <a:ext cx="7200900" cy="14859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cap="all" dirty="0" err="1">
                <a:latin typeface="Arial" pitchFamily="34" charset="0"/>
                <a:cs typeface="Arial" pitchFamily="34" charset="0"/>
              </a:rPr>
              <a:t>Кейсовая</a:t>
            </a:r>
            <a:r>
              <a:rPr lang="ru-RU" sz="3200" cap="all" dirty="0">
                <a:latin typeface="Arial" pitchFamily="34" charset="0"/>
                <a:cs typeface="Arial" pitchFamily="34" charset="0"/>
              </a:rPr>
              <a:t> технология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83582" y="1772816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это ДОТ, основанная на предоставлении обучающимся информационных образовательных ресурсов в виде специализированных наборов учебно-методических комплексов, предназначенных для самостоятельного изучения (кейсов) с использованием различных видов носителей информации. Доставка материалов обучающимся осуществляется любыми приемлемыми для организации учебного процесса способами. Телекоммуникационные средства применяются для обеспечения взаимодействия обучающихся с преподавателем и между собой, а также для обеспечения их дополнительными информационными ресурсами. Существенная роль отводится организации аудиторных занятий (консультаций), проводимых специально подготовленным преподавателем.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rgbClr val="39028A"/>
                </a:solidFill>
              </a:rPr>
              <a:t>Дистанционное образование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/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- Это комплекс образовательных услуг, предоставляемых широким слоям населения в стране и за рубежом с помощью специализированной образовательной среды, основанной на использовании новейших информационных технологий, обеспечивающих обмен учебной информацией на расстоянии (спутниковое телевидение, компьютерная связь и т.д.). </a:t>
            </a:r>
          </a:p>
          <a:p>
            <a:pPr algn="r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"Концепции создания и развития единой системы дистанционного образования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России»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- Это образование, реализуемое посредством дистанционного обучения.</a:t>
            </a:r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cap="all" dirty="0"/>
              <a:t>Интернет-технология </a:t>
            </a:r>
            <a:br>
              <a:rPr lang="ru-RU" sz="3200" cap="all" dirty="0"/>
            </a:br>
            <a:r>
              <a:rPr lang="ru-RU" sz="3200" dirty="0"/>
              <a:t>(сетевая технология)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1740" y="2171700"/>
            <a:ext cx="828092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- это ДОТ, основанная на использовании глобальных и локальных компьютерных сетей для обеспечения доступа обучающихся к информационным образовательным ресурсам и для формирования совокупности методических, организационных, технических и программных средств реализации и управления учебным процессом независимо от места нахождения его субъектов.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6549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cap="all" dirty="0"/>
              <a:t>Компьютерные видеоконференции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-274320" algn="just">
              <a:lnSpc>
                <a:spcPct val="80000"/>
              </a:lnSpc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В зависимости от программного обеспечения и аппаратных средств, использованных для видеоконференций, участники могут пересылать электронную почту друг другу в течение видеоконференции, обмениваться текстовыми сообщениями или различными документами, файлами. </a:t>
            </a:r>
          </a:p>
          <a:p>
            <a:pPr eaLnBrk="1" hangingPunct="1">
              <a:lnSpc>
                <a:spcPct val="80000"/>
              </a:lnSpc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28600"/>
            <a:ext cx="7793038" cy="146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ВИДЕОКОНФЕРЕНЦИЯ, ИНТЕРАКТИВНОЕ ТЕЛЕВИДЕНИЕ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209800" y="2133600"/>
            <a:ext cx="1676400" cy="838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sy="-50000" kx="2453608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latin typeface="Times New Roman" pitchFamily="18" charset="0"/>
              </a:rPr>
              <a:t>ВИДЕО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5334000" y="2209800"/>
            <a:ext cx="30480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Индивидуальные задания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5334000" y="3429000"/>
            <a:ext cx="29718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Групповые задания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2209800" y="4267200"/>
            <a:ext cx="1676400" cy="685800"/>
          </a:xfrm>
          <a:prstGeom prst="wedgeRoundRectCallout">
            <a:avLst>
              <a:gd name="adj1" fmla="val 1134"/>
              <a:gd name="adj2" fmla="val -179630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>
                <a:latin typeface="Times New Roman" pitchFamily="18" charset="0"/>
              </a:rPr>
              <a:t>Лекции</a:t>
            </a:r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auto">
          <a:xfrm>
            <a:off x="4191000" y="4572000"/>
            <a:ext cx="1600200" cy="762000"/>
          </a:xfrm>
          <a:prstGeom prst="wedgeRoundRectCallout">
            <a:avLst>
              <a:gd name="adj1" fmla="val -79764"/>
              <a:gd name="adj2" fmla="val -247292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Защиты проектов</a:t>
            </a: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1981200" y="5410200"/>
            <a:ext cx="1600200" cy="685800"/>
          </a:xfrm>
          <a:prstGeom prst="wedgeRoundRectCallout">
            <a:avLst>
              <a:gd name="adj1" fmla="val -59426"/>
              <a:gd name="adj2" fmla="val -351620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8100000" algn="ctr" rotWithShape="0">
              <a:schemeClr val="folHlink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Семинары, дискуссии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6781800" y="4724400"/>
            <a:ext cx="2590800" cy="6096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Библиотека, медиатека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4191000" y="5715000"/>
            <a:ext cx="1447800" cy="457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latin typeface="Times New Roman" pitchFamily="18" charset="0"/>
              </a:rPr>
              <a:t>Контроль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6934200" y="5715000"/>
            <a:ext cx="1676400" cy="4572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Times New Roman" pitchFamily="18" charset="0"/>
              </a:rPr>
              <a:t>Тесты</a:t>
            </a:r>
          </a:p>
        </p:txBody>
      </p:sp>
      <p:cxnSp>
        <p:nvCxnSpPr>
          <p:cNvPr id="25612" name="AutoShape 12"/>
          <p:cNvCxnSpPr>
            <a:cxnSpLocks noChangeShapeType="1"/>
            <a:stCxn id="59396" idx="3"/>
            <a:endCxn id="59397" idx="3"/>
          </p:cNvCxnSpPr>
          <p:nvPr/>
        </p:nvCxnSpPr>
        <p:spPr bwMode="auto">
          <a:xfrm flipH="1">
            <a:off x="8305800" y="2514600"/>
            <a:ext cx="76200" cy="1219200"/>
          </a:xfrm>
          <a:prstGeom prst="curvedConnector3">
            <a:avLst>
              <a:gd name="adj1" fmla="val -11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5613" name="AutoShape 13"/>
          <p:cNvCxnSpPr>
            <a:cxnSpLocks noChangeShapeType="1"/>
            <a:stCxn id="59395" idx="3"/>
            <a:endCxn id="59397" idx="1"/>
          </p:cNvCxnSpPr>
          <p:nvPr/>
        </p:nvCxnSpPr>
        <p:spPr bwMode="auto">
          <a:xfrm>
            <a:off x="3886200" y="2552700"/>
            <a:ext cx="1447800" cy="11811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</p:spPr>
      </p:cxnSp>
      <p:cxnSp>
        <p:nvCxnSpPr>
          <p:cNvPr id="25614" name="AutoShape 14"/>
          <p:cNvCxnSpPr>
            <a:cxnSpLocks noChangeShapeType="1"/>
            <a:stCxn id="59396" idx="2"/>
          </p:cNvCxnSpPr>
          <p:nvPr/>
        </p:nvCxnSpPr>
        <p:spPr bwMode="auto">
          <a:xfrm>
            <a:off x="6858000" y="2819400"/>
            <a:ext cx="0" cy="6096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5615" name="AutoShape 15"/>
          <p:cNvCxnSpPr>
            <a:cxnSpLocks noChangeShapeType="1"/>
            <a:stCxn id="59402" idx="3"/>
            <a:endCxn id="59403" idx="1"/>
          </p:cNvCxnSpPr>
          <p:nvPr/>
        </p:nvCxnSpPr>
        <p:spPr bwMode="auto">
          <a:xfrm>
            <a:off x="5638800" y="5943600"/>
            <a:ext cx="12954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</p:spPr>
      </p:cxnSp>
      <p:cxnSp>
        <p:nvCxnSpPr>
          <p:cNvPr id="25616" name="AutoShape 16"/>
          <p:cNvCxnSpPr>
            <a:cxnSpLocks noChangeShapeType="1"/>
            <a:stCxn id="59398" idx="3"/>
            <a:endCxn id="59400" idx="3"/>
          </p:cNvCxnSpPr>
          <p:nvPr/>
        </p:nvCxnSpPr>
        <p:spPr bwMode="auto">
          <a:xfrm flipH="1">
            <a:off x="3581400" y="4610100"/>
            <a:ext cx="304800" cy="1143000"/>
          </a:xfrm>
          <a:prstGeom prst="curvedConnector3">
            <a:avLst>
              <a:gd name="adj1" fmla="val -75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3200" dirty="0">
                <a:latin typeface="Arial" pitchFamily="34" charset="0"/>
                <a:cs typeface="Arial" pitchFamily="34" charset="0"/>
              </a:rPr>
              <a:t>Педагогические технологии дистанционного обучения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564904"/>
            <a:ext cx="9601200" cy="35814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Базовая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лекция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Обучение в сотрудничестве (в малых группах)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Метод проектов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Ролевые и деловые игры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Ситуационной анализ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Дискуссии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Дифференциация обучения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(на основе гипертекстовых технологий).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Мозговая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атака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Исследовательские, поисковые методы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i="1" dirty="0">
                <a:latin typeface="Arial" pitchFamily="34" charset="0"/>
                <a:cs typeface="Arial" pitchFamily="34" charset="0"/>
              </a:rPr>
              <a:t>Портфель ученика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(личные </a:t>
            </a:r>
            <a:r>
              <a:rPr lang="ru-RU" sz="3200" i="1" dirty="0" err="1">
                <a:latin typeface="Arial" pitchFamily="34" charset="0"/>
                <a:cs typeface="Arial" pitchFamily="34" charset="0"/>
              </a:rPr>
              <a:t>веб-страницы</a:t>
            </a:r>
            <a:r>
              <a:rPr lang="ru-RU" sz="3200" i="1" dirty="0">
                <a:latin typeface="Arial" pitchFamily="34" charset="0"/>
                <a:cs typeface="Arial" pitchFamily="34" charset="0"/>
              </a:rPr>
              <a:t> учащихся)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800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274638"/>
            <a:ext cx="836327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ЭФФЕКТИВНОСТЬ ДО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495801" y="1905000"/>
            <a:ext cx="2595563" cy="685800"/>
          </a:xfr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>
            <a:flatTx/>
          </a:bodyPr>
          <a:lstStyle/>
          <a:p>
            <a:pPr algn="ctr" eaLnBrk="1" hangingPunct="1">
              <a:spcBef>
                <a:spcPct val="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КОНЦЕПЦИЯ</a:t>
            </a:r>
          </a:p>
          <a:p>
            <a:pPr algn="ctr" eaLnBrk="1" hangingPunct="1">
              <a:spcBef>
                <a:spcPct val="0"/>
              </a:spcBef>
              <a:buClr>
                <a:schemeClr val="bg1"/>
              </a:buClr>
              <a:buFont typeface="Wingdings" pitchFamily="2" charset="2"/>
              <a:buNone/>
            </a:pPr>
            <a:endParaRPr lang="ru-RU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819400" y="2895600"/>
            <a:ext cx="2209800" cy="6096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ЦЕЛИ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286000" y="4419600"/>
            <a:ext cx="2438400" cy="9906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>
            <a:flatTx/>
          </a:bodyPr>
          <a:lstStyle/>
          <a:p>
            <a:pPr marL="342900" indent="-342900" algn="ct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Отбор </a:t>
            </a:r>
          </a:p>
          <a:p>
            <a:pPr marL="342900" indent="-342900" algn="ct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и структуризация </a:t>
            </a:r>
          </a:p>
          <a:p>
            <a:pPr marL="342900" indent="-342900" algn="ctr">
              <a:lnSpc>
                <a:spcPct val="90000"/>
              </a:lnSpc>
            </a:pPr>
            <a:r>
              <a:rPr lang="ru-RU" sz="2000" b="1">
                <a:solidFill>
                  <a:schemeClr val="bg1"/>
                </a:solidFill>
                <a:latin typeface="Times New Roman" pitchFamily="18" charset="0"/>
              </a:rPr>
              <a:t>содержания</a:t>
            </a:r>
          </a:p>
          <a:p>
            <a:pPr marL="342900" indent="-342900" algn="ctr">
              <a:lnSpc>
                <a:spcPct val="90000"/>
              </a:lnSpc>
            </a:pPr>
            <a:endParaRPr lang="ru-RU" sz="2000" b="1">
              <a:latin typeface="Times New Roman" pitchFamily="18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705600" y="3048000"/>
            <a:ext cx="2362200" cy="6096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Модели ДО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7696200" y="4419600"/>
            <a:ext cx="2590800" cy="9144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Информационные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технологии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105400" y="4343400"/>
            <a:ext cx="2286000" cy="9144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ru-RU" sz="2400" b="1">
              <a:latin typeface="Times New Roman" pitchFamily="18" charset="0"/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Педагогические 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технологии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 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438400" y="5791200"/>
            <a:ext cx="2438400" cy="76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Квалификация 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педагога ДО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7543800" y="5715000"/>
            <a:ext cx="2819400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Координация ,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администрирование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4953000" y="2590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105400" y="3200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715000" y="2590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7086600" y="36576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77724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810000" y="3581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4648200" y="2590800"/>
            <a:ext cx="1066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47244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73914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5029200" y="5334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5715000" y="2590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3810000" y="35814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H="1">
            <a:off x="4953000" y="5334000"/>
            <a:ext cx="2743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85344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38862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4953000" y="6096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i="1" cap="all" dirty="0">
                <a:latin typeface="Arial" pitchFamily="34" charset="0"/>
                <a:cs typeface="Arial" pitchFamily="34" charset="0"/>
              </a:rPr>
              <a:t>Системы дистанционного обучения</a:t>
            </a:r>
            <a:endParaRPr lang="ru-RU" sz="3200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Система «</a:t>
            </a:r>
            <a:r>
              <a:rPr lang="ru-RU" b="1" dirty="0" err="1"/>
              <a:t>Learning</a:t>
            </a:r>
            <a:r>
              <a:rPr lang="ru-RU" b="1" dirty="0"/>
              <a:t> </a:t>
            </a:r>
            <a:r>
              <a:rPr lang="ru-RU" b="1" dirty="0" err="1"/>
              <a:t>Space</a:t>
            </a:r>
            <a:r>
              <a:rPr lang="ru-RU" dirty="0"/>
              <a:t>» </a:t>
            </a:r>
          </a:p>
          <a:p>
            <a:r>
              <a:rPr lang="ru-RU" dirty="0"/>
              <a:t>Система «</a:t>
            </a:r>
            <a:r>
              <a:rPr lang="ru-RU" b="1" dirty="0" err="1"/>
              <a:t>Hot</a:t>
            </a:r>
            <a:r>
              <a:rPr lang="ru-RU" b="1" dirty="0"/>
              <a:t> </a:t>
            </a:r>
            <a:r>
              <a:rPr lang="ru-RU" b="1" dirty="0" err="1"/>
              <a:t>Potatoes</a:t>
            </a:r>
            <a:r>
              <a:rPr lang="ru-RU" dirty="0"/>
              <a:t>» </a:t>
            </a:r>
          </a:p>
          <a:p>
            <a:r>
              <a:rPr lang="ru-RU" dirty="0"/>
              <a:t>Система дистанционного обучения «</a:t>
            </a:r>
            <a:r>
              <a:rPr lang="ru-RU" b="1" dirty="0"/>
              <a:t>Доцент</a:t>
            </a:r>
            <a:r>
              <a:rPr lang="ru-RU" dirty="0"/>
              <a:t>»</a:t>
            </a:r>
          </a:p>
          <a:p>
            <a:r>
              <a:rPr lang="ru-RU" b="1" dirty="0"/>
              <a:t>Система дистанционного обучения «Прометей»</a:t>
            </a:r>
          </a:p>
          <a:p>
            <a:r>
              <a:rPr lang="ru-RU" dirty="0" smtClean="0"/>
              <a:t>И </a:t>
            </a:r>
            <a:r>
              <a:rPr lang="ru-RU" dirty="0"/>
              <a:t>другие.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6740" y="2276872"/>
            <a:ext cx="6923755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4000" b="1" cap="all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rgbClr val="39028A"/>
                </a:solidFill>
              </a:rPr>
              <a:t>Дистанционное обучение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/>
              <a:t>-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Это процесс получения знаний, умений и навыков в системе дистанционного образования</a:t>
            </a:r>
            <a:endParaRPr lang="ru-RU" dirty="0"/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Это обучение, при котором все или большая часть учебных процедур осуществляется с использованием современных информационных и телекоммуникационных технологий при территориальной разобщенности преподавателя и студентов. </a:t>
            </a:r>
          </a:p>
          <a:p>
            <a:pPr>
              <a:buFontTx/>
              <a:buChar char="-"/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>
                <a:solidFill>
                  <a:srgbClr val="39028A"/>
                </a:solidFill>
              </a:rPr>
              <a:t>Дистанционное обучение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9456" y="2420888"/>
            <a:ext cx="10369152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Char char="-"/>
            </a:pPr>
            <a:r>
              <a:rPr lang="ru-RU" sz="3200" dirty="0">
                <a:latin typeface="Arial" pitchFamily="34" charset="0"/>
                <a:cs typeface="Arial" pitchFamily="34" charset="0"/>
              </a:rPr>
              <a:t>Это форма получения образования (также как и очное, заочное, экстернат), представляющая собой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систему обучения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которая предполагает наличие в ней единства двух этапов: этапа </a:t>
            </a:r>
            <a:r>
              <a:rPr lang="ru-RU" sz="3200" b="1" i="1" dirty="0">
                <a:latin typeface="Arial" pitchFamily="34" charset="0"/>
                <a:cs typeface="Arial" pitchFamily="34" charset="0"/>
              </a:rPr>
              <a:t>проектирования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,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т.е. разработки компонентов (целей, содержания, методов, организационных форм и средств), и этапа собственно  обучения, т.е.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взаимодействие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учителя и учащегося в совместной познавательной деятельности и учащихся между собой. </a:t>
            </a:r>
          </a:p>
          <a:p>
            <a:pPr algn="r">
              <a:lnSpc>
                <a:spcPct val="8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(Е.С.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Полат</a:t>
            </a:r>
            <a:r>
              <a:rPr lang="ru-RU" dirty="0">
                <a:latin typeface="Arial" pitchFamily="34" charset="0"/>
                <a:cs typeface="Arial" pitchFamily="34" charset="0"/>
              </a:rPr>
              <a:t>, 1998-2006)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567608" y="85403"/>
            <a:ext cx="7200900" cy="14859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39028A"/>
                </a:solidFill>
              </a:rPr>
              <a:t>Характерные черты ДО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919536" y="1556792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Круг лиц заинтересованных в дистанционном обучении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52700" y="2286000"/>
          <a:ext cx="72009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Дистанционное обучение и другие формы обучения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Очная форма обучения</a:t>
            </a: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Заочная форма обучения</a:t>
            </a:r>
          </a:p>
          <a:p>
            <a:r>
              <a:rPr lang="ru-RU" sz="3200" dirty="0" err="1">
                <a:latin typeface="Arial" pitchFamily="34" charset="0"/>
                <a:cs typeface="Arial" pitchFamily="34" charset="0"/>
              </a:rPr>
              <a:t>Очно-заочная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форма обучения</a:t>
            </a: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Экстернат </a:t>
            </a:r>
          </a:p>
          <a:p>
            <a:r>
              <a:rPr lang="ru-RU" sz="3200" dirty="0">
                <a:latin typeface="Arial" pitchFamily="34" charset="0"/>
                <a:cs typeface="Arial" pitchFamily="34" charset="0"/>
              </a:rPr>
              <a:t>Самообразование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Специфика ДО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3000" b="1" dirty="0">
                <a:latin typeface="Arial" pitchFamily="34" charset="0"/>
                <a:cs typeface="Arial" pitchFamily="34" charset="0"/>
              </a:rPr>
              <a:t>Интерактивность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 – т.е. систематическое взаимодействие преподавателя и студента и студентов между собой. В заочном – эпизодическое.</a:t>
            </a:r>
          </a:p>
          <a:p>
            <a:pPr>
              <a:lnSpc>
                <a:spcPct val="80000"/>
              </a:lnSpc>
            </a:pPr>
            <a:r>
              <a:rPr lang="ru-RU" sz="3000" b="1" dirty="0">
                <a:latin typeface="Arial" pitchFamily="34" charset="0"/>
                <a:cs typeface="Arial" pitchFamily="34" charset="0"/>
              </a:rPr>
              <a:t>Самостоятельность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, но под руководством преподавателя.</a:t>
            </a:r>
          </a:p>
          <a:p>
            <a:pPr>
              <a:lnSpc>
                <a:spcPct val="80000"/>
              </a:lnSpc>
            </a:pPr>
            <a:r>
              <a:rPr lang="ru-RU" sz="3000" b="1" dirty="0">
                <a:latin typeface="Arial" pitchFamily="34" charset="0"/>
                <a:cs typeface="Arial" pitchFamily="34" charset="0"/>
              </a:rPr>
              <a:t>Совместные виды деятельности 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в малых группах сотрудничества (в заочном отсутствуют)</a:t>
            </a:r>
          </a:p>
          <a:p>
            <a:pPr>
              <a:lnSpc>
                <a:spcPct val="80000"/>
              </a:lnSpc>
            </a:pPr>
            <a:r>
              <a:rPr lang="ru-RU" sz="3000" b="1" dirty="0">
                <a:latin typeface="Arial" pitchFamily="34" charset="0"/>
                <a:cs typeface="Arial" pitchFamily="34" charset="0"/>
              </a:rPr>
              <a:t>Систематические обсуждения 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всей группой проблем, в форуме, чате, видеоконференции</a:t>
            </a:r>
          </a:p>
          <a:p>
            <a:pPr>
              <a:lnSpc>
                <a:spcPct val="80000"/>
              </a:lnSpc>
            </a:pPr>
            <a:r>
              <a:rPr lang="ru-RU" sz="3000" dirty="0"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ru-RU" sz="3000" b="1" dirty="0">
                <a:latin typeface="Arial" pitchFamily="34" charset="0"/>
                <a:cs typeface="Arial" pitchFamily="34" charset="0"/>
              </a:rPr>
              <a:t>метода проектов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, проблемных ролевых и </a:t>
            </a:r>
            <a:r>
              <a:rPr lang="ru-RU" sz="3000" b="1" dirty="0">
                <a:latin typeface="Arial" pitchFamily="34" charset="0"/>
                <a:cs typeface="Arial" pitchFamily="34" charset="0"/>
              </a:rPr>
              <a:t>деловых игр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000" b="1" dirty="0">
                <a:latin typeface="Arial" pitchFamily="34" charset="0"/>
                <a:cs typeface="Arial" pitchFamily="34" charset="0"/>
              </a:rPr>
              <a:t>кейс-метода</a:t>
            </a:r>
          </a:p>
          <a:p>
            <a:pPr>
              <a:lnSpc>
                <a:spcPct val="80000"/>
              </a:lnSpc>
            </a:pPr>
            <a:r>
              <a:rPr lang="ru-RU" sz="3000" b="1" dirty="0">
                <a:latin typeface="Arial" pitchFamily="34" charset="0"/>
                <a:cs typeface="Arial" pitchFamily="34" charset="0"/>
              </a:rPr>
              <a:t>Формы и виды контроля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cap="all" dirty="0">
                <a:latin typeface="Arial" pitchFamily="34" charset="0"/>
                <a:cs typeface="Arial" pitchFamily="34" charset="0"/>
              </a:rPr>
              <a:t>Принципы ДО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600" b="1" dirty="0">
                <a:latin typeface="Arial" pitchFamily="34" charset="0"/>
                <a:cs typeface="Arial" pitchFamily="34" charset="0"/>
              </a:rPr>
              <a:t>свободный доступ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, т.е. право каждого, без вступительных испытаний, начинать учиться и получить среднее или высшее образование;</a:t>
            </a:r>
          </a:p>
          <a:p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err="1">
                <a:latin typeface="Arial" pitchFamily="34" charset="0"/>
                <a:cs typeface="Arial" pitchFamily="34" charset="0"/>
              </a:rPr>
              <a:t>дистанционность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обучения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, т.е. обучение при минимальном контакте с преподавателем, с упором на самостоятельную работу». </a:t>
            </a:r>
          </a:p>
          <a:p>
            <a:endParaRPr lang="ru-RU" sz="3600" dirty="0"/>
          </a:p>
          <a:p>
            <a:r>
              <a:rPr lang="ru-RU" sz="3600" dirty="0">
                <a:latin typeface="Arial" pitchFamily="34" charset="0"/>
                <a:cs typeface="Arial" pitchFamily="34" charset="0"/>
              </a:rPr>
              <a:t>Дидактика опирается главным образом на следующие принципы обучения: </a:t>
            </a:r>
          </a:p>
          <a:p>
            <a:pPr lvl="5"/>
            <a:r>
              <a:rPr lang="ru-RU" sz="2600" dirty="0">
                <a:latin typeface="Arial" pitchFamily="34" charset="0"/>
                <a:cs typeface="Arial" pitchFamily="34" charset="0"/>
              </a:rPr>
              <a:t>научности, </a:t>
            </a:r>
          </a:p>
          <a:p>
            <a:pPr lvl="5"/>
            <a:r>
              <a:rPr lang="ru-RU" sz="2600" dirty="0">
                <a:latin typeface="Arial" pitchFamily="34" charset="0"/>
                <a:cs typeface="Arial" pitchFamily="34" charset="0"/>
              </a:rPr>
              <a:t>системности, </a:t>
            </a:r>
          </a:p>
          <a:p>
            <a:pPr lvl="5"/>
            <a:r>
              <a:rPr lang="ru-RU" sz="2600" dirty="0">
                <a:latin typeface="Arial" pitchFamily="34" charset="0"/>
                <a:cs typeface="Arial" pitchFamily="34" charset="0"/>
              </a:rPr>
              <a:t>связи теории с практикой, </a:t>
            </a:r>
          </a:p>
          <a:p>
            <a:pPr lvl="5"/>
            <a:r>
              <a:rPr lang="ru-RU" sz="2600" dirty="0">
                <a:latin typeface="Arial" pitchFamily="34" charset="0"/>
                <a:cs typeface="Arial" pitchFamily="34" charset="0"/>
              </a:rPr>
              <a:t>сознательности обучения, </a:t>
            </a:r>
          </a:p>
          <a:p>
            <a:pPr lvl="5"/>
            <a:r>
              <a:rPr lang="ru-RU" sz="2600" dirty="0">
                <a:latin typeface="Arial" pitchFamily="34" charset="0"/>
                <a:cs typeface="Arial" pitchFamily="34" charset="0"/>
              </a:rPr>
              <a:t>единства конкретного и абстрактного, </a:t>
            </a:r>
          </a:p>
          <a:p>
            <a:pPr lvl="5"/>
            <a:r>
              <a:rPr lang="ru-RU" sz="2600" dirty="0">
                <a:latin typeface="Arial" pitchFamily="34" charset="0"/>
                <a:cs typeface="Arial" pitchFamily="34" charset="0"/>
              </a:rPr>
              <a:t>доступности, прочности знаний, </a:t>
            </a:r>
          </a:p>
          <a:p>
            <a:pPr lvl="5"/>
            <a:r>
              <a:rPr lang="ru-RU" sz="2600" dirty="0">
                <a:latin typeface="Arial" pitchFamily="34" charset="0"/>
                <a:cs typeface="Arial" pitchFamily="34" charset="0"/>
              </a:rPr>
              <a:t>соединения индивидуального и коллективного. </a:t>
            </a:r>
          </a:p>
          <a:p>
            <a:pPr lvl="0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365</TotalTime>
  <Words>1002</Words>
  <Application>Microsoft Office PowerPoint</Application>
  <PresentationFormat>Широкоэкранный</PresentationFormat>
  <Paragraphs>213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Franklin Gothic Book</vt:lpstr>
      <vt:lpstr>Times New Roman</vt:lpstr>
      <vt:lpstr>Wingdings</vt:lpstr>
      <vt:lpstr>Crop</vt:lpstr>
      <vt:lpstr>Дистанционное обучение:  основные термины и определения</vt:lpstr>
      <vt:lpstr>Дистанционное образование</vt:lpstr>
      <vt:lpstr>Дистанционное обучение</vt:lpstr>
      <vt:lpstr>Дистанционное обучение</vt:lpstr>
      <vt:lpstr>Характерные черты ДО</vt:lpstr>
      <vt:lpstr>Круг лиц заинтересованных в дистанционном обучении</vt:lpstr>
      <vt:lpstr>Дистанционное обучение и другие формы обучения</vt:lpstr>
      <vt:lpstr>Специфика ДО</vt:lpstr>
      <vt:lpstr>Принципы ДО</vt:lpstr>
      <vt:lpstr>Специфические Принципы ДО</vt:lpstr>
      <vt:lpstr>Недостатки ДО</vt:lpstr>
      <vt:lpstr>Современные проблемы ДО</vt:lpstr>
      <vt:lpstr>СИСТЕМА ДИСТАНЦИОННОГО ОБУЧЕНИЯ</vt:lpstr>
      <vt:lpstr>МОДЕЛИ ДИСТАНЦИОННОГО ОБУЧЕНИЯ</vt:lpstr>
      <vt:lpstr>ИНТЕГРАЦИЯ ОЧНОГО И ДИСТАНЦИОННОГО ОБУЧЕНИЯ</vt:lpstr>
      <vt:lpstr>СЕТЕВОЙ КУРС</vt:lpstr>
      <vt:lpstr>ИНФОРМАЦИОННО-ОБРАЗОВАТЕЛЬНАЯ СРЕДА</vt:lpstr>
      <vt:lpstr>СЕТЕВОЕ ОБУЧЕНИЕ + КЕЙС-ТЕХНОЛОГИИ</vt:lpstr>
      <vt:lpstr>Кейсовая технология </vt:lpstr>
      <vt:lpstr>Интернет-технология  (сетевая технология) </vt:lpstr>
      <vt:lpstr>Компьютерные видеоконференции</vt:lpstr>
      <vt:lpstr>ВИДЕОКОНФЕРЕНЦИЯ, ИНТЕРАКТИВНОЕ ТЕЛЕВИДЕНИЕ</vt:lpstr>
      <vt:lpstr>Педагогические технологии дистанционного обучения</vt:lpstr>
      <vt:lpstr>ЭФФЕКТИВНОСТЬ ДО</vt:lpstr>
      <vt:lpstr>Системы дистанционного обучения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обучение: основные термины и определения</dc:title>
  <cp:lastModifiedBy>Лариса Магдилова</cp:lastModifiedBy>
  <cp:revision>47</cp:revision>
  <dcterms:modified xsi:type="dcterms:W3CDTF">2020-11-27T00:55:19Z</dcterms:modified>
</cp:coreProperties>
</file>