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81" r:id="rId4"/>
    <p:sldId id="282" r:id="rId5"/>
    <p:sldId id="283" r:id="rId6"/>
    <p:sldId id="284" r:id="rId7"/>
    <p:sldId id="285" r:id="rId8"/>
    <p:sldId id="288" r:id="rId9"/>
    <p:sldId id="287" r:id="rId10"/>
    <p:sldId id="286" r:id="rId11"/>
    <p:sldId id="290" r:id="rId12"/>
    <p:sldId id="289" r:id="rId13"/>
    <p:sldId id="293" r:id="rId14"/>
    <p:sldId id="292" r:id="rId15"/>
    <p:sldId id="295" r:id="rId16"/>
    <p:sldId id="291" r:id="rId17"/>
    <p:sldId id="294" r:id="rId18"/>
    <p:sldId id="297" r:id="rId19"/>
    <p:sldId id="298" r:id="rId20"/>
    <p:sldId id="300" r:id="rId21"/>
    <p:sldId id="299" r:id="rId22"/>
    <p:sldId id="303" r:id="rId23"/>
    <p:sldId id="302" r:id="rId24"/>
    <p:sldId id="301" r:id="rId25"/>
    <p:sldId id="296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19D"/>
    <a:srgbClr val="333333"/>
    <a:srgbClr val="4D4D4D"/>
    <a:srgbClr val="B92D14"/>
    <a:srgbClr val="35759D"/>
    <a:srgbClr val="000000"/>
    <a:srgbClr val="E8E8E8"/>
    <a:srgbClr val="7BA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5596" autoAdjust="0"/>
  </p:normalViewPr>
  <p:slideViewPr>
    <p:cSldViewPr>
      <p:cViewPr varScale="1">
        <p:scale>
          <a:sx n="78" d="100"/>
          <a:sy n="78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F35A8-1197-4818-BAF0-1FDEBC9CD31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AB5916-8D3F-4B20-9002-1CC74B869E55}">
      <dgm:prSet custT="1"/>
      <dgm:spPr/>
      <dgm:t>
        <a:bodyPr/>
        <a:lstStyle/>
        <a:p>
          <a:pPr rtl="0"/>
          <a:r>
            <a:rPr lang="ru-RU" sz="1600" dirty="0">
              <a:latin typeface="Georgia" panose="02040502050405020303" pitchFamily="18" charset="0"/>
            </a:rPr>
            <a:t>67,6 миллиона человек - количество пользователей Рунета</a:t>
          </a:r>
        </a:p>
      </dgm:t>
    </dgm:pt>
    <dgm:pt modelId="{0FA951AE-FC39-4E54-AD9A-D904C244E348}" type="parTrans" cxnId="{B669725C-0AC8-4947-A232-0CFA445CEE2C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7B2B053B-2984-4967-BD87-2968E831EE1E}" type="sibTrans" cxnId="{B669725C-0AC8-4947-A232-0CFA445CEE2C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C8704CD9-FE1C-4B55-9148-FCD50732D4A7}">
      <dgm:prSet custT="1"/>
      <dgm:spPr/>
      <dgm:t>
        <a:bodyPr/>
        <a:lstStyle/>
        <a:p>
          <a:pPr rtl="0"/>
          <a:r>
            <a:rPr lang="ru-RU" sz="1600" dirty="0">
              <a:latin typeface="Georgia" panose="02040502050405020303" pitchFamily="18" charset="0"/>
            </a:rPr>
            <a:t>56,8% пользователей Интернета столкнулись с проблемами информационной безопасности, </a:t>
          </a:r>
        </a:p>
      </dgm:t>
    </dgm:pt>
    <dgm:pt modelId="{C2085C74-FFAA-4487-AB3C-329F26F701BB}" type="parTrans" cxnId="{42B72198-B6D1-4124-8799-621CC9A1CEEC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F0AD4DC0-7535-4FDA-89BD-783F08147D3B}" type="sibTrans" cxnId="{42B72198-B6D1-4124-8799-621CC9A1CEEC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DDD035E1-C9EF-480D-BE1C-4F7606B1F77E}">
      <dgm:prSet custT="1"/>
      <dgm:spPr/>
      <dgm:t>
        <a:bodyPr/>
        <a:lstStyle/>
        <a:p>
          <a:pPr rtl="0"/>
          <a:r>
            <a:rPr lang="ru-RU" sz="1600" dirty="0">
              <a:latin typeface="Georgia" panose="02040502050405020303" pitchFamily="18" charset="0"/>
            </a:rPr>
            <a:t>Интернет открывает подросткам огромные возможности. С его помощью они приобретают знания и социальные навыки, развивают творческую активность:</a:t>
          </a:r>
        </a:p>
      </dgm:t>
    </dgm:pt>
    <dgm:pt modelId="{10295EAA-2995-42E4-A2B0-C384D22698FD}" type="parTrans" cxnId="{2F48C137-04D3-4A27-BDDE-5DC70E374F66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E9CA125D-84C3-4AE7-B960-F5E724F290A9}" type="sibTrans" cxnId="{2F48C137-04D3-4A27-BDDE-5DC70E374F66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48C2032C-A69B-4FE9-8C15-42A21980ADCF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61,4% от общего числа жителей РФ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61B634F0-8C38-4C65-A3CD-D26D462268C5}" type="parTrans" cxnId="{D936A59E-73E6-4D2D-8899-A8A273C0F479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B333AC02-4A5A-447D-ADA9-B2EBB16ED0F1}" type="sibTrans" cxnId="{D936A59E-73E6-4D2D-8899-A8A273C0F479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40BB1F65-61AA-4AE8-AB1C-F0807488CED9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25% от общего числа пользователей составляют молодые люди  в возрасте от 15-24 лет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4A408997-1ABC-4ABA-9E62-3D89EAF0C91A}" type="parTrans" cxnId="{0B39B9F6-5CFD-4AD0-AB7E-A93FFC1A6D63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FC09E51C-9C5F-4BE7-8D27-116DC956483B}" type="sibTrans" cxnId="{0B39B9F6-5CFD-4AD0-AB7E-A93FFC1A6D63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1E5655B6-FC73-4F4B-84D9-C8CD7224D3B5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84,7% используют средства защиты информации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3280719D-1BCF-425A-BD27-FA1126241A72}" type="parTrans" cxnId="{B8FEE92E-78E0-468A-AC18-3C9DA9FA948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9E133B86-8817-49E3-88A1-7168D408CC80}" type="sibTrans" cxnId="{B8FEE92E-78E0-468A-AC18-3C9DA9FA948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97477E39-59E2-455A-92FF-3D57034CFAC6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1,9% из них - средства родительского контроля или фильтрации Интернет-ресурсов.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D7C5E08E-EFDA-4C57-9979-9C0B301645A9}" type="parTrans" cxnId="{50AA4B80-3FA4-4207-9AC5-826D241D9F0C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11D8BBAC-F92F-4BBD-9878-110095E79EBF}" type="sibTrans" cxnId="{50AA4B80-3FA4-4207-9AC5-826D241D9F0C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1868C2E2-DC0E-42DA-8556-23E9B7471F42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слушают музыку (73%)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9F7D03CB-D3B9-457A-9A65-21A33782F97C}" type="parTrans" cxnId="{9CA30645-69CE-4C58-8F02-D872BC4B168E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F4E95508-CABE-4141-B6B2-A9866D084AD9}" type="sibTrans" cxnId="{9CA30645-69CE-4C58-8F02-D872BC4B168E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18D2071A-0096-4E1A-9645-ACBECCA99B3C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смотрят видеозаписи (68%), 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0CDCD560-9867-4DB2-9ECF-C79CEE8E2FA8}" type="parTrans" cxnId="{63BD223B-9DA6-4110-8CCB-2CC96D28604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397A855C-5DC3-45D9-B466-4BFF1068D2DB}" type="sibTrans" cxnId="{63BD223B-9DA6-4110-8CCB-2CC96D28604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08CC7049-C44C-48E6-8C4C-BC87522F112A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участвуют в различных акциях и голосованиях (60%), 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CD1EC3DF-CAE7-4A83-A2D2-DFD073AB999C}" type="parTrans" cxnId="{65E8BD70-28DF-4B17-A973-DD8DFDF3982A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5C5E4559-5B3E-42E6-AC9B-2724FEF05239}" type="sibTrans" cxnId="{65E8BD70-28DF-4B17-A973-DD8DFDF3982A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79342E28-5A62-416C-AC21-AD1B2CE36873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играют в онлайн-игры (77%), 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EA53A5FC-102E-4F0C-84DA-342561C1513E}" type="parTrans" cxnId="{AA0F1BEF-06F5-4378-88EE-1AB22BD90B6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D89DE3AE-65E8-4BCB-9DA7-29F0C8019638}" type="sibTrans" cxnId="{AA0F1BEF-06F5-4378-88EE-1AB22BD90B6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5DFC8B0E-89DF-456B-BD6A-21F0007F2AAC}">
      <dgm:prSet custT="1"/>
      <dgm:spPr/>
      <dgm:t>
        <a:bodyPr/>
        <a:lstStyle/>
        <a:p>
          <a:pPr rtl="0"/>
          <a:r>
            <a:rPr lang="ru-RU" sz="1600">
              <a:solidFill>
                <a:schemeClr val="accent1"/>
              </a:solidFill>
              <a:latin typeface="Georgia" panose="02040502050405020303" pitchFamily="18" charset="0"/>
            </a:rPr>
            <a:t>ищут учебную информацию  (44%). </a:t>
          </a:r>
          <a:endParaRPr lang="ru-RU" sz="1600" dirty="0">
            <a:solidFill>
              <a:schemeClr val="accent1"/>
            </a:solidFill>
            <a:latin typeface="Georgia" panose="02040502050405020303" pitchFamily="18" charset="0"/>
          </a:endParaRPr>
        </a:p>
      </dgm:t>
    </dgm:pt>
    <dgm:pt modelId="{BE7B64F8-8730-49B4-9F6F-6F64893C8213}" type="parTrans" cxnId="{CBD89559-CEF7-4119-AD6F-B60B25DF965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8BDBDB8D-2E00-4EBD-A4CC-F7D534E5EBCC}" type="sibTrans" cxnId="{CBD89559-CEF7-4119-AD6F-B60B25DF9654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722352B4-2F7F-4C5C-87CC-A60F05100CC3}" type="pres">
      <dgm:prSet presAssocID="{97EF35A8-1197-4818-BAF0-1FDEBC9CD314}" presName="linear" presStyleCnt="0">
        <dgm:presLayoutVars>
          <dgm:dir/>
          <dgm:animLvl val="lvl"/>
          <dgm:resizeHandles val="exact"/>
        </dgm:presLayoutVars>
      </dgm:prSet>
      <dgm:spPr/>
    </dgm:pt>
    <dgm:pt modelId="{33D86AA2-FBF7-47E6-A175-03522C8F875B}" type="pres">
      <dgm:prSet presAssocID="{C2AB5916-8D3F-4B20-9002-1CC74B869E55}" presName="parentLin" presStyleCnt="0"/>
      <dgm:spPr/>
    </dgm:pt>
    <dgm:pt modelId="{A1828ECD-5379-4B62-9AC2-9F28D4312DD5}" type="pres">
      <dgm:prSet presAssocID="{C2AB5916-8D3F-4B20-9002-1CC74B869E55}" presName="parentLeftMargin" presStyleLbl="node1" presStyleIdx="0" presStyleCnt="3"/>
      <dgm:spPr/>
    </dgm:pt>
    <dgm:pt modelId="{6790F116-99D3-4208-A0D8-4C3764FAF6E1}" type="pres">
      <dgm:prSet presAssocID="{C2AB5916-8D3F-4B20-9002-1CC74B869E55}" presName="parentText" presStyleLbl="node1" presStyleIdx="0" presStyleCnt="3" custScaleX="121193">
        <dgm:presLayoutVars>
          <dgm:chMax val="0"/>
          <dgm:bulletEnabled val="1"/>
        </dgm:presLayoutVars>
      </dgm:prSet>
      <dgm:spPr/>
    </dgm:pt>
    <dgm:pt modelId="{9E867598-6483-4BC6-B794-49E76C2CB3EC}" type="pres">
      <dgm:prSet presAssocID="{C2AB5916-8D3F-4B20-9002-1CC74B869E55}" presName="negativeSpace" presStyleCnt="0"/>
      <dgm:spPr/>
    </dgm:pt>
    <dgm:pt modelId="{6BC28D1C-5335-41B9-8B8E-622EDC44B9BD}" type="pres">
      <dgm:prSet presAssocID="{C2AB5916-8D3F-4B20-9002-1CC74B869E55}" presName="childText" presStyleLbl="conFgAcc1" presStyleIdx="0" presStyleCnt="3">
        <dgm:presLayoutVars>
          <dgm:bulletEnabled val="1"/>
        </dgm:presLayoutVars>
      </dgm:prSet>
      <dgm:spPr/>
    </dgm:pt>
    <dgm:pt modelId="{DDABABE6-5050-43E5-974C-819894EDD688}" type="pres">
      <dgm:prSet presAssocID="{7B2B053B-2984-4967-BD87-2968E831EE1E}" presName="spaceBetweenRectangles" presStyleCnt="0"/>
      <dgm:spPr/>
    </dgm:pt>
    <dgm:pt modelId="{BE9FA0A0-9D8B-498A-A43F-DD87887EFB5E}" type="pres">
      <dgm:prSet presAssocID="{C8704CD9-FE1C-4B55-9148-FCD50732D4A7}" presName="parentLin" presStyleCnt="0"/>
      <dgm:spPr/>
    </dgm:pt>
    <dgm:pt modelId="{CAF3741C-425C-4D8E-8A12-24BF632D55D5}" type="pres">
      <dgm:prSet presAssocID="{C8704CD9-FE1C-4B55-9148-FCD50732D4A7}" presName="parentLeftMargin" presStyleLbl="node1" presStyleIdx="0" presStyleCnt="3"/>
      <dgm:spPr/>
    </dgm:pt>
    <dgm:pt modelId="{A025D7F4-2587-4233-89B3-2372A2A10541}" type="pres">
      <dgm:prSet presAssocID="{C8704CD9-FE1C-4B55-9148-FCD50732D4A7}" presName="parentText" presStyleLbl="node1" presStyleIdx="1" presStyleCnt="3" custScaleX="118838">
        <dgm:presLayoutVars>
          <dgm:chMax val="0"/>
          <dgm:bulletEnabled val="1"/>
        </dgm:presLayoutVars>
      </dgm:prSet>
      <dgm:spPr/>
    </dgm:pt>
    <dgm:pt modelId="{1B40A73B-CB52-4563-AB0A-7DB555829CC0}" type="pres">
      <dgm:prSet presAssocID="{C8704CD9-FE1C-4B55-9148-FCD50732D4A7}" presName="negativeSpace" presStyleCnt="0"/>
      <dgm:spPr/>
    </dgm:pt>
    <dgm:pt modelId="{264241D0-4899-4C2C-915A-D2B1503E70F8}" type="pres">
      <dgm:prSet presAssocID="{C8704CD9-FE1C-4B55-9148-FCD50732D4A7}" presName="childText" presStyleLbl="conFgAcc1" presStyleIdx="1" presStyleCnt="3">
        <dgm:presLayoutVars>
          <dgm:bulletEnabled val="1"/>
        </dgm:presLayoutVars>
      </dgm:prSet>
      <dgm:spPr/>
    </dgm:pt>
    <dgm:pt modelId="{6D12433F-4F6D-48DE-B7BC-C9CD5203D0CC}" type="pres">
      <dgm:prSet presAssocID="{F0AD4DC0-7535-4FDA-89BD-783F08147D3B}" presName="spaceBetweenRectangles" presStyleCnt="0"/>
      <dgm:spPr/>
    </dgm:pt>
    <dgm:pt modelId="{F7207FB1-10F8-4C3E-B31B-6F448FD587DB}" type="pres">
      <dgm:prSet presAssocID="{DDD035E1-C9EF-480D-BE1C-4F7606B1F77E}" presName="parentLin" presStyleCnt="0"/>
      <dgm:spPr/>
    </dgm:pt>
    <dgm:pt modelId="{51E25CA5-5E1F-471B-9F6A-FA8B6EB705EF}" type="pres">
      <dgm:prSet presAssocID="{DDD035E1-C9EF-480D-BE1C-4F7606B1F77E}" presName="parentLeftMargin" presStyleLbl="node1" presStyleIdx="1" presStyleCnt="3"/>
      <dgm:spPr/>
    </dgm:pt>
    <dgm:pt modelId="{7984D586-9B2A-4F14-AB93-E79FD5DE0A84}" type="pres">
      <dgm:prSet presAssocID="{DDD035E1-C9EF-480D-BE1C-4F7606B1F77E}" presName="parentText" presStyleLbl="node1" presStyleIdx="2" presStyleCnt="3" custScaleX="121193">
        <dgm:presLayoutVars>
          <dgm:chMax val="0"/>
          <dgm:bulletEnabled val="1"/>
        </dgm:presLayoutVars>
      </dgm:prSet>
      <dgm:spPr/>
    </dgm:pt>
    <dgm:pt modelId="{06D1767B-3705-4CDC-A458-DC579EE70D80}" type="pres">
      <dgm:prSet presAssocID="{DDD035E1-C9EF-480D-BE1C-4F7606B1F77E}" presName="negativeSpace" presStyleCnt="0"/>
      <dgm:spPr/>
    </dgm:pt>
    <dgm:pt modelId="{0B47052F-54D0-4398-997D-5EFBD1119A9B}" type="pres">
      <dgm:prSet presAssocID="{DDD035E1-C9EF-480D-BE1C-4F7606B1F7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D89559-CEF7-4119-AD6F-B60B25DF9654}" srcId="{DDD035E1-C9EF-480D-BE1C-4F7606B1F77E}" destId="{5DFC8B0E-89DF-456B-BD6A-21F0007F2AAC}" srcOrd="4" destOrd="0" parTransId="{BE7B64F8-8730-49B4-9F6F-6F64893C8213}" sibTransId="{8BDBDB8D-2E00-4EBD-A4CC-F7D534E5EBCC}"/>
    <dgm:cxn modelId="{63BD223B-9DA6-4110-8CCB-2CC96D286044}" srcId="{DDD035E1-C9EF-480D-BE1C-4F7606B1F77E}" destId="{18D2071A-0096-4E1A-9645-ACBECCA99B3C}" srcOrd="1" destOrd="0" parTransId="{0CDCD560-9867-4DB2-9ECF-C79CEE8E2FA8}" sibTransId="{397A855C-5DC3-45D9-B466-4BFF1068D2DB}"/>
    <dgm:cxn modelId="{D5A5B87A-D240-4E48-AFA7-B0543699BA13}" type="presOf" srcId="{DDD035E1-C9EF-480D-BE1C-4F7606B1F77E}" destId="{51E25CA5-5E1F-471B-9F6A-FA8B6EB705EF}" srcOrd="0" destOrd="0" presId="urn:microsoft.com/office/officeart/2005/8/layout/list1"/>
    <dgm:cxn modelId="{8629747E-682A-4165-89D3-48498139AF15}" type="presOf" srcId="{C2AB5916-8D3F-4B20-9002-1CC74B869E55}" destId="{A1828ECD-5379-4B62-9AC2-9F28D4312DD5}" srcOrd="0" destOrd="0" presId="urn:microsoft.com/office/officeart/2005/8/layout/list1"/>
    <dgm:cxn modelId="{0B39B9F6-5CFD-4AD0-AB7E-A93FFC1A6D63}" srcId="{C2AB5916-8D3F-4B20-9002-1CC74B869E55}" destId="{40BB1F65-61AA-4AE8-AB1C-F0807488CED9}" srcOrd="1" destOrd="0" parTransId="{4A408997-1ABC-4ABA-9E62-3D89EAF0C91A}" sibTransId="{FC09E51C-9C5F-4BE7-8D27-116DC956483B}"/>
    <dgm:cxn modelId="{65E8BD70-28DF-4B17-A973-DD8DFDF3982A}" srcId="{DDD035E1-C9EF-480D-BE1C-4F7606B1F77E}" destId="{08CC7049-C44C-48E6-8C4C-BC87522F112A}" srcOrd="2" destOrd="0" parTransId="{CD1EC3DF-CAE7-4A83-A2D2-DFD073AB999C}" sibTransId="{5C5E4559-5B3E-42E6-AC9B-2724FEF05239}"/>
    <dgm:cxn modelId="{B669725C-0AC8-4947-A232-0CFA445CEE2C}" srcId="{97EF35A8-1197-4818-BAF0-1FDEBC9CD314}" destId="{C2AB5916-8D3F-4B20-9002-1CC74B869E55}" srcOrd="0" destOrd="0" parTransId="{0FA951AE-FC39-4E54-AD9A-D904C244E348}" sibTransId="{7B2B053B-2984-4967-BD87-2968E831EE1E}"/>
    <dgm:cxn modelId="{8536937E-761B-4C49-BDD3-17BB238B9700}" type="presOf" srcId="{C8704CD9-FE1C-4B55-9148-FCD50732D4A7}" destId="{CAF3741C-425C-4D8E-8A12-24BF632D55D5}" srcOrd="0" destOrd="0" presId="urn:microsoft.com/office/officeart/2005/8/layout/list1"/>
    <dgm:cxn modelId="{207B16C8-FFD0-45CE-B3AC-9CE295332723}" type="presOf" srcId="{1868C2E2-DC0E-42DA-8556-23E9B7471F42}" destId="{0B47052F-54D0-4398-997D-5EFBD1119A9B}" srcOrd="0" destOrd="0" presId="urn:microsoft.com/office/officeart/2005/8/layout/list1"/>
    <dgm:cxn modelId="{208EE324-B334-416F-A8EE-7D45160B516D}" type="presOf" srcId="{C8704CD9-FE1C-4B55-9148-FCD50732D4A7}" destId="{A025D7F4-2587-4233-89B3-2372A2A10541}" srcOrd="1" destOrd="0" presId="urn:microsoft.com/office/officeart/2005/8/layout/list1"/>
    <dgm:cxn modelId="{50AA4B80-3FA4-4207-9AC5-826D241D9F0C}" srcId="{C8704CD9-FE1C-4B55-9148-FCD50732D4A7}" destId="{97477E39-59E2-455A-92FF-3D57034CFAC6}" srcOrd="1" destOrd="0" parTransId="{D7C5E08E-EFDA-4C57-9979-9C0B301645A9}" sibTransId="{11D8BBAC-F92F-4BBD-9878-110095E79EBF}"/>
    <dgm:cxn modelId="{021621B1-E653-4AD2-BC58-CAB1275F2570}" type="presOf" srcId="{79342E28-5A62-416C-AC21-AD1B2CE36873}" destId="{0B47052F-54D0-4398-997D-5EFBD1119A9B}" srcOrd="0" destOrd="3" presId="urn:microsoft.com/office/officeart/2005/8/layout/list1"/>
    <dgm:cxn modelId="{7EF133FA-E45E-4640-B8D0-13038C59856F}" type="presOf" srcId="{40BB1F65-61AA-4AE8-AB1C-F0807488CED9}" destId="{6BC28D1C-5335-41B9-8B8E-622EDC44B9BD}" srcOrd="0" destOrd="1" presId="urn:microsoft.com/office/officeart/2005/8/layout/list1"/>
    <dgm:cxn modelId="{42B72198-B6D1-4124-8799-621CC9A1CEEC}" srcId="{97EF35A8-1197-4818-BAF0-1FDEBC9CD314}" destId="{C8704CD9-FE1C-4B55-9148-FCD50732D4A7}" srcOrd="1" destOrd="0" parTransId="{C2085C74-FFAA-4487-AB3C-329F26F701BB}" sibTransId="{F0AD4DC0-7535-4FDA-89BD-783F08147D3B}"/>
    <dgm:cxn modelId="{C7DE3FF3-44DB-4258-BDDE-E0432A24CE3A}" type="presOf" srcId="{97477E39-59E2-455A-92FF-3D57034CFAC6}" destId="{264241D0-4899-4C2C-915A-D2B1503E70F8}" srcOrd="0" destOrd="1" presId="urn:microsoft.com/office/officeart/2005/8/layout/list1"/>
    <dgm:cxn modelId="{767D7869-1149-4E9B-9B19-4DE3142772FE}" type="presOf" srcId="{C2AB5916-8D3F-4B20-9002-1CC74B869E55}" destId="{6790F116-99D3-4208-A0D8-4C3764FAF6E1}" srcOrd="1" destOrd="0" presId="urn:microsoft.com/office/officeart/2005/8/layout/list1"/>
    <dgm:cxn modelId="{7FDD7A3E-412E-4805-886B-05C4DA052356}" type="presOf" srcId="{1E5655B6-FC73-4F4B-84D9-C8CD7224D3B5}" destId="{264241D0-4899-4C2C-915A-D2B1503E70F8}" srcOrd="0" destOrd="0" presId="urn:microsoft.com/office/officeart/2005/8/layout/list1"/>
    <dgm:cxn modelId="{9CA30645-69CE-4C58-8F02-D872BC4B168E}" srcId="{DDD035E1-C9EF-480D-BE1C-4F7606B1F77E}" destId="{1868C2E2-DC0E-42DA-8556-23E9B7471F42}" srcOrd="0" destOrd="0" parTransId="{9F7D03CB-D3B9-457A-9A65-21A33782F97C}" sibTransId="{F4E95508-CABE-4141-B6B2-A9866D084AD9}"/>
    <dgm:cxn modelId="{A3CA010A-5AE3-4433-B904-B5BE58A3557A}" type="presOf" srcId="{5DFC8B0E-89DF-456B-BD6A-21F0007F2AAC}" destId="{0B47052F-54D0-4398-997D-5EFBD1119A9B}" srcOrd="0" destOrd="4" presId="urn:microsoft.com/office/officeart/2005/8/layout/list1"/>
    <dgm:cxn modelId="{896EC4F2-1212-4041-8DCC-A2CD386E657A}" type="presOf" srcId="{18D2071A-0096-4E1A-9645-ACBECCA99B3C}" destId="{0B47052F-54D0-4398-997D-5EFBD1119A9B}" srcOrd="0" destOrd="1" presId="urn:microsoft.com/office/officeart/2005/8/layout/list1"/>
    <dgm:cxn modelId="{3CFAF145-958E-41F8-BF47-D993D5FD1B5A}" type="presOf" srcId="{97EF35A8-1197-4818-BAF0-1FDEBC9CD314}" destId="{722352B4-2F7F-4C5C-87CC-A60F05100CC3}" srcOrd="0" destOrd="0" presId="urn:microsoft.com/office/officeart/2005/8/layout/list1"/>
    <dgm:cxn modelId="{A9988150-914F-4B8C-A6A7-D8D88687A3F4}" type="presOf" srcId="{08CC7049-C44C-48E6-8C4C-BC87522F112A}" destId="{0B47052F-54D0-4398-997D-5EFBD1119A9B}" srcOrd="0" destOrd="2" presId="urn:microsoft.com/office/officeart/2005/8/layout/list1"/>
    <dgm:cxn modelId="{F8DD0ABA-86DA-4920-A755-68C2E5B7D9CB}" type="presOf" srcId="{48C2032C-A69B-4FE9-8C15-42A21980ADCF}" destId="{6BC28D1C-5335-41B9-8B8E-622EDC44B9BD}" srcOrd="0" destOrd="0" presId="urn:microsoft.com/office/officeart/2005/8/layout/list1"/>
    <dgm:cxn modelId="{B8FEE92E-78E0-468A-AC18-3C9DA9FA9484}" srcId="{C8704CD9-FE1C-4B55-9148-FCD50732D4A7}" destId="{1E5655B6-FC73-4F4B-84D9-C8CD7224D3B5}" srcOrd="0" destOrd="0" parTransId="{3280719D-1BCF-425A-BD27-FA1126241A72}" sibTransId="{9E133B86-8817-49E3-88A1-7168D408CC80}"/>
    <dgm:cxn modelId="{2F48C137-04D3-4A27-BDDE-5DC70E374F66}" srcId="{97EF35A8-1197-4818-BAF0-1FDEBC9CD314}" destId="{DDD035E1-C9EF-480D-BE1C-4F7606B1F77E}" srcOrd="2" destOrd="0" parTransId="{10295EAA-2995-42E4-A2B0-C384D22698FD}" sibTransId="{E9CA125D-84C3-4AE7-B960-F5E724F290A9}"/>
    <dgm:cxn modelId="{2128C846-1E7C-444F-AE9E-5524E089C65B}" type="presOf" srcId="{DDD035E1-C9EF-480D-BE1C-4F7606B1F77E}" destId="{7984D586-9B2A-4F14-AB93-E79FD5DE0A84}" srcOrd="1" destOrd="0" presId="urn:microsoft.com/office/officeart/2005/8/layout/list1"/>
    <dgm:cxn modelId="{AA0F1BEF-06F5-4378-88EE-1AB22BD90B64}" srcId="{DDD035E1-C9EF-480D-BE1C-4F7606B1F77E}" destId="{79342E28-5A62-416C-AC21-AD1B2CE36873}" srcOrd="3" destOrd="0" parTransId="{EA53A5FC-102E-4F0C-84DA-342561C1513E}" sibTransId="{D89DE3AE-65E8-4BCB-9DA7-29F0C8019638}"/>
    <dgm:cxn modelId="{D936A59E-73E6-4D2D-8899-A8A273C0F479}" srcId="{C2AB5916-8D3F-4B20-9002-1CC74B869E55}" destId="{48C2032C-A69B-4FE9-8C15-42A21980ADCF}" srcOrd="0" destOrd="0" parTransId="{61B634F0-8C38-4C65-A3CD-D26D462268C5}" sibTransId="{B333AC02-4A5A-447D-ADA9-B2EBB16ED0F1}"/>
    <dgm:cxn modelId="{C626623D-38B9-4EF2-A052-60D06003970B}" type="presParOf" srcId="{722352B4-2F7F-4C5C-87CC-A60F05100CC3}" destId="{33D86AA2-FBF7-47E6-A175-03522C8F875B}" srcOrd="0" destOrd="0" presId="urn:microsoft.com/office/officeart/2005/8/layout/list1"/>
    <dgm:cxn modelId="{3A5BD44E-7B48-46B3-97FE-DF161DD27B50}" type="presParOf" srcId="{33D86AA2-FBF7-47E6-A175-03522C8F875B}" destId="{A1828ECD-5379-4B62-9AC2-9F28D4312DD5}" srcOrd="0" destOrd="0" presId="urn:microsoft.com/office/officeart/2005/8/layout/list1"/>
    <dgm:cxn modelId="{AA183531-4818-4A24-91E5-88CFD813CA3B}" type="presParOf" srcId="{33D86AA2-FBF7-47E6-A175-03522C8F875B}" destId="{6790F116-99D3-4208-A0D8-4C3764FAF6E1}" srcOrd="1" destOrd="0" presId="urn:microsoft.com/office/officeart/2005/8/layout/list1"/>
    <dgm:cxn modelId="{DE6C8DDE-A23C-40B8-8E5A-3366F1455C9C}" type="presParOf" srcId="{722352B4-2F7F-4C5C-87CC-A60F05100CC3}" destId="{9E867598-6483-4BC6-B794-49E76C2CB3EC}" srcOrd="1" destOrd="0" presId="urn:microsoft.com/office/officeart/2005/8/layout/list1"/>
    <dgm:cxn modelId="{D1B2FE56-57E2-4732-9773-FCD0970B4083}" type="presParOf" srcId="{722352B4-2F7F-4C5C-87CC-A60F05100CC3}" destId="{6BC28D1C-5335-41B9-8B8E-622EDC44B9BD}" srcOrd="2" destOrd="0" presId="urn:microsoft.com/office/officeart/2005/8/layout/list1"/>
    <dgm:cxn modelId="{9E4FBB24-7174-4C8C-ABAB-6A9C3326AACC}" type="presParOf" srcId="{722352B4-2F7F-4C5C-87CC-A60F05100CC3}" destId="{DDABABE6-5050-43E5-974C-819894EDD688}" srcOrd="3" destOrd="0" presId="urn:microsoft.com/office/officeart/2005/8/layout/list1"/>
    <dgm:cxn modelId="{110D03A8-5102-4A2E-B87E-4AB6A9833F4B}" type="presParOf" srcId="{722352B4-2F7F-4C5C-87CC-A60F05100CC3}" destId="{BE9FA0A0-9D8B-498A-A43F-DD87887EFB5E}" srcOrd="4" destOrd="0" presId="urn:microsoft.com/office/officeart/2005/8/layout/list1"/>
    <dgm:cxn modelId="{B20C6E4D-7537-4E79-8034-2528AFF4DBB4}" type="presParOf" srcId="{BE9FA0A0-9D8B-498A-A43F-DD87887EFB5E}" destId="{CAF3741C-425C-4D8E-8A12-24BF632D55D5}" srcOrd="0" destOrd="0" presId="urn:microsoft.com/office/officeart/2005/8/layout/list1"/>
    <dgm:cxn modelId="{F452032E-F46F-4A07-AC8D-1F627B26A25D}" type="presParOf" srcId="{BE9FA0A0-9D8B-498A-A43F-DD87887EFB5E}" destId="{A025D7F4-2587-4233-89B3-2372A2A10541}" srcOrd="1" destOrd="0" presId="urn:microsoft.com/office/officeart/2005/8/layout/list1"/>
    <dgm:cxn modelId="{59C35D17-A186-43DF-AC37-99433AB41921}" type="presParOf" srcId="{722352B4-2F7F-4C5C-87CC-A60F05100CC3}" destId="{1B40A73B-CB52-4563-AB0A-7DB555829CC0}" srcOrd="5" destOrd="0" presId="urn:microsoft.com/office/officeart/2005/8/layout/list1"/>
    <dgm:cxn modelId="{29C0D632-F061-49F8-BC9A-F9469F0AF6E7}" type="presParOf" srcId="{722352B4-2F7F-4C5C-87CC-A60F05100CC3}" destId="{264241D0-4899-4C2C-915A-D2B1503E70F8}" srcOrd="6" destOrd="0" presId="urn:microsoft.com/office/officeart/2005/8/layout/list1"/>
    <dgm:cxn modelId="{6FA39A0F-E2F6-4A6F-A2B4-68DECCA29B98}" type="presParOf" srcId="{722352B4-2F7F-4C5C-87CC-A60F05100CC3}" destId="{6D12433F-4F6D-48DE-B7BC-C9CD5203D0CC}" srcOrd="7" destOrd="0" presId="urn:microsoft.com/office/officeart/2005/8/layout/list1"/>
    <dgm:cxn modelId="{EC4FAD7E-9413-43E8-AB6B-E4E308192A93}" type="presParOf" srcId="{722352B4-2F7F-4C5C-87CC-A60F05100CC3}" destId="{F7207FB1-10F8-4C3E-B31B-6F448FD587DB}" srcOrd="8" destOrd="0" presId="urn:microsoft.com/office/officeart/2005/8/layout/list1"/>
    <dgm:cxn modelId="{548C2E4C-8834-47D8-8798-D9482D9BDEDE}" type="presParOf" srcId="{F7207FB1-10F8-4C3E-B31B-6F448FD587DB}" destId="{51E25CA5-5E1F-471B-9F6A-FA8B6EB705EF}" srcOrd="0" destOrd="0" presId="urn:microsoft.com/office/officeart/2005/8/layout/list1"/>
    <dgm:cxn modelId="{73DC27E9-BFC6-4269-98E2-0607A9BBFE05}" type="presParOf" srcId="{F7207FB1-10F8-4C3E-B31B-6F448FD587DB}" destId="{7984D586-9B2A-4F14-AB93-E79FD5DE0A84}" srcOrd="1" destOrd="0" presId="urn:microsoft.com/office/officeart/2005/8/layout/list1"/>
    <dgm:cxn modelId="{F3CBFA66-8B02-41BF-813D-8484FDFD4653}" type="presParOf" srcId="{722352B4-2F7F-4C5C-87CC-A60F05100CC3}" destId="{06D1767B-3705-4CDC-A458-DC579EE70D80}" srcOrd="9" destOrd="0" presId="urn:microsoft.com/office/officeart/2005/8/layout/list1"/>
    <dgm:cxn modelId="{42305903-839E-4CE7-A264-72DBC027781E}" type="presParOf" srcId="{722352B4-2F7F-4C5C-87CC-A60F05100CC3}" destId="{0B47052F-54D0-4398-997D-5EFBD1119A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2764B-49DB-4502-BBCF-9211048C7568}" type="doc">
      <dgm:prSet loTypeId="urn:microsoft.com/office/officeart/2005/8/layout/defaul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C843527-41BA-4CE0-B5C1-15F8E13DB21C}">
      <dgm:prSet custT="1"/>
      <dgm:spPr/>
      <dgm:t>
        <a:bodyPr/>
        <a:lstStyle/>
        <a:p>
          <a:pPr rtl="0"/>
          <a:r>
            <a:rPr lang="ru-RU" sz="1700" dirty="0" err="1"/>
            <a:t>Кибербулинг</a:t>
          </a:r>
          <a:r>
            <a:rPr lang="ru-RU" sz="1700" dirty="0"/>
            <a:t> </a:t>
          </a:r>
          <a:r>
            <a:rPr lang="ru-RU" sz="1700" dirty="0" err="1"/>
            <a:t>Киберзапугивание</a:t>
          </a:r>
          <a:r>
            <a:rPr lang="ru-RU" sz="1700" dirty="0"/>
            <a:t> </a:t>
          </a:r>
          <a:r>
            <a:rPr lang="ru-RU" sz="1700" dirty="0" err="1"/>
            <a:t>Киберпреследование</a:t>
          </a:r>
          <a:endParaRPr lang="ru-RU" sz="1700" dirty="0"/>
        </a:p>
      </dgm:t>
    </dgm:pt>
    <dgm:pt modelId="{48F704BF-7C69-4A19-83F1-5C5BD840FCDD}" type="parTrans" cxnId="{D9098D00-B8F4-408B-946C-2AB342045132}">
      <dgm:prSet/>
      <dgm:spPr/>
      <dgm:t>
        <a:bodyPr/>
        <a:lstStyle/>
        <a:p>
          <a:endParaRPr lang="ru-RU" sz="1700"/>
        </a:p>
      </dgm:t>
    </dgm:pt>
    <dgm:pt modelId="{66E831DF-DCB1-436B-9582-0726D8956A45}" type="sibTrans" cxnId="{D9098D00-B8F4-408B-946C-2AB342045132}">
      <dgm:prSet/>
      <dgm:spPr/>
      <dgm:t>
        <a:bodyPr/>
        <a:lstStyle/>
        <a:p>
          <a:endParaRPr lang="ru-RU" sz="1700"/>
        </a:p>
      </dgm:t>
    </dgm:pt>
    <dgm:pt modelId="{673BCE83-78D5-4A71-9320-012A490EC6B4}">
      <dgm:prSet custT="1"/>
      <dgm:spPr/>
      <dgm:t>
        <a:bodyPr/>
        <a:lstStyle/>
        <a:p>
          <a:pPr rtl="0"/>
          <a:r>
            <a:rPr lang="ru-RU" sz="1700"/>
            <a:t>Воздействие контента для взрослых</a:t>
          </a:r>
        </a:p>
      </dgm:t>
    </dgm:pt>
    <dgm:pt modelId="{81C938D0-DFFF-49D0-B11A-6994465F5E55}" type="parTrans" cxnId="{63EBD09D-DA05-4C52-A08D-6305A4DBB002}">
      <dgm:prSet/>
      <dgm:spPr/>
      <dgm:t>
        <a:bodyPr/>
        <a:lstStyle/>
        <a:p>
          <a:endParaRPr lang="ru-RU" sz="1700"/>
        </a:p>
      </dgm:t>
    </dgm:pt>
    <dgm:pt modelId="{0C7E1002-6591-4C63-908F-37450B100BF0}" type="sibTrans" cxnId="{63EBD09D-DA05-4C52-A08D-6305A4DBB002}">
      <dgm:prSet/>
      <dgm:spPr/>
      <dgm:t>
        <a:bodyPr/>
        <a:lstStyle/>
        <a:p>
          <a:endParaRPr lang="ru-RU" sz="1700"/>
        </a:p>
      </dgm:t>
    </dgm:pt>
    <dgm:pt modelId="{D0329042-E31C-4E8E-B45E-1AF7B798FA8C}">
      <dgm:prSet custT="1"/>
      <dgm:spPr/>
      <dgm:t>
        <a:bodyPr/>
        <a:lstStyle/>
        <a:p>
          <a:pPr rtl="0"/>
          <a:r>
            <a:rPr lang="ru-RU" sz="1700"/>
            <a:t>Вредоносные программы и мошенничество</a:t>
          </a:r>
        </a:p>
      </dgm:t>
    </dgm:pt>
    <dgm:pt modelId="{5A0DFBDA-D492-4C07-8E7C-99539E9FB18E}" type="parTrans" cxnId="{689B6683-1AE5-48A0-9D15-01E3F80AE8C2}">
      <dgm:prSet/>
      <dgm:spPr/>
      <dgm:t>
        <a:bodyPr/>
        <a:lstStyle/>
        <a:p>
          <a:endParaRPr lang="ru-RU" sz="1700"/>
        </a:p>
      </dgm:t>
    </dgm:pt>
    <dgm:pt modelId="{C6D896FE-B167-48FA-B31B-FB0D9A737042}" type="sibTrans" cxnId="{689B6683-1AE5-48A0-9D15-01E3F80AE8C2}">
      <dgm:prSet/>
      <dgm:spPr/>
      <dgm:t>
        <a:bodyPr/>
        <a:lstStyle/>
        <a:p>
          <a:endParaRPr lang="ru-RU" sz="1700"/>
        </a:p>
      </dgm:t>
    </dgm:pt>
    <dgm:pt modelId="{E32A1D13-596B-4246-8EF9-FD7221D8DCB1}">
      <dgm:prSet custT="1"/>
      <dgm:spPr/>
      <dgm:t>
        <a:bodyPr/>
        <a:lstStyle/>
        <a:p>
          <a:pPr rtl="0"/>
          <a:r>
            <a:rPr lang="ru-RU" sz="1700"/>
            <a:t>Встреча с незнакомцем</a:t>
          </a:r>
        </a:p>
      </dgm:t>
    </dgm:pt>
    <dgm:pt modelId="{A72DFF64-CF59-4619-AB2B-57EDCA859D99}" type="parTrans" cxnId="{76BDEF83-52EF-4D35-8975-11CC947EA29D}">
      <dgm:prSet/>
      <dgm:spPr/>
      <dgm:t>
        <a:bodyPr/>
        <a:lstStyle/>
        <a:p>
          <a:endParaRPr lang="ru-RU" sz="1700"/>
        </a:p>
      </dgm:t>
    </dgm:pt>
    <dgm:pt modelId="{AA41AD24-C099-4B4E-A5FE-1DB4D56B5454}" type="sibTrans" cxnId="{76BDEF83-52EF-4D35-8975-11CC947EA29D}">
      <dgm:prSet/>
      <dgm:spPr/>
      <dgm:t>
        <a:bodyPr/>
        <a:lstStyle/>
        <a:p>
          <a:endParaRPr lang="ru-RU" sz="1700"/>
        </a:p>
      </dgm:t>
    </dgm:pt>
    <dgm:pt modelId="{C748F6A4-D9AD-4366-A6BA-CF404418F818}">
      <dgm:prSet custT="1"/>
      <dgm:spPr/>
      <dgm:t>
        <a:bodyPr/>
        <a:lstStyle/>
        <a:p>
          <a:pPr rtl="0"/>
          <a:r>
            <a:rPr lang="ru-RU" sz="1700"/>
            <a:t>Обмен персональными данными</a:t>
          </a:r>
        </a:p>
      </dgm:t>
    </dgm:pt>
    <dgm:pt modelId="{795147E6-4F65-4CAD-94F7-E3BAB3010B93}" type="parTrans" cxnId="{D31322D4-92CC-4249-843A-1EB74C367E7C}">
      <dgm:prSet/>
      <dgm:spPr/>
      <dgm:t>
        <a:bodyPr/>
        <a:lstStyle/>
        <a:p>
          <a:endParaRPr lang="ru-RU" sz="1700"/>
        </a:p>
      </dgm:t>
    </dgm:pt>
    <dgm:pt modelId="{4C6F7FD6-589B-4BE9-9F84-D83553286E50}" type="sibTrans" cxnId="{D31322D4-92CC-4249-843A-1EB74C367E7C}">
      <dgm:prSet/>
      <dgm:spPr/>
      <dgm:t>
        <a:bodyPr/>
        <a:lstStyle/>
        <a:p>
          <a:endParaRPr lang="ru-RU" sz="1700"/>
        </a:p>
      </dgm:t>
    </dgm:pt>
    <dgm:pt modelId="{ACC1044E-8D11-4CA4-9D36-E3A44A5EE665}">
      <dgm:prSet custT="1"/>
      <dgm:spPr/>
      <dgm:t>
        <a:bodyPr/>
        <a:lstStyle/>
        <a:p>
          <a:pPr rtl="0"/>
          <a:r>
            <a:rPr lang="ru-RU" sz="1700"/>
            <a:t>Воздействие экстремистского контента</a:t>
          </a:r>
        </a:p>
      </dgm:t>
    </dgm:pt>
    <dgm:pt modelId="{F2C37D07-2286-4818-ACFD-9E3A565472E3}" type="parTrans" cxnId="{7C2FDAF6-41B4-4D9F-AF94-EF4C95874422}">
      <dgm:prSet/>
      <dgm:spPr/>
      <dgm:t>
        <a:bodyPr/>
        <a:lstStyle/>
        <a:p>
          <a:endParaRPr lang="ru-RU" sz="1700"/>
        </a:p>
      </dgm:t>
    </dgm:pt>
    <dgm:pt modelId="{0E70754D-5CF2-478B-9D9E-A5298F43E3E0}" type="sibTrans" cxnId="{7C2FDAF6-41B4-4D9F-AF94-EF4C95874422}">
      <dgm:prSet/>
      <dgm:spPr/>
      <dgm:t>
        <a:bodyPr/>
        <a:lstStyle/>
        <a:p>
          <a:endParaRPr lang="ru-RU" sz="1700"/>
        </a:p>
      </dgm:t>
    </dgm:pt>
    <dgm:pt modelId="{0D12F0C2-D4D9-41AB-BE25-260B0AAFD300}" type="pres">
      <dgm:prSet presAssocID="{3CA2764B-49DB-4502-BBCF-9211048C7568}" presName="diagram" presStyleCnt="0">
        <dgm:presLayoutVars>
          <dgm:dir/>
          <dgm:resizeHandles val="exact"/>
        </dgm:presLayoutVars>
      </dgm:prSet>
      <dgm:spPr/>
    </dgm:pt>
    <dgm:pt modelId="{6B742C9C-BF73-4D5B-9F36-A06C47994E89}" type="pres">
      <dgm:prSet presAssocID="{4C843527-41BA-4CE0-B5C1-15F8E13DB21C}" presName="node" presStyleLbl="node1" presStyleIdx="0" presStyleCnt="6" custScaleX="235795" custScaleY="23579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C1E5913-13E3-4676-A337-4F158D0F35FB}" type="pres">
      <dgm:prSet presAssocID="{66E831DF-DCB1-436B-9582-0726D8956A45}" presName="sibTrans" presStyleCnt="0"/>
      <dgm:spPr/>
    </dgm:pt>
    <dgm:pt modelId="{11961332-A5A0-4AE6-9566-42DF65E4BB0B}" type="pres">
      <dgm:prSet presAssocID="{673BCE83-78D5-4A71-9320-012A490EC6B4}" presName="node" presStyleLbl="node1" presStyleIdx="1" presStyleCnt="6" custScaleX="235795" custScaleY="23579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58FDDD1-9AE0-4068-A344-5BAC05DB42A5}" type="pres">
      <dgm:prSet presAssocID="{0C7E1002-6591-4C63-908F-37450B100BF0}" presName="sibTrans" presStyleCnt="0"/>
      <dgm:spPr/>
    </dgm:pt>
    <dgm:pt modelId="{57DD6BFD-87C9-4464-939E-09156B459C00}" type="pres">
      <dgm:prSet presAssocID="{D0329042-E31C-4E8E-B45E-1AF7B798FA8C}" presName="node" presStyleLbl="node1" presStyleIdx="2" presStyleCnt="6" custScaleX="235795" custScaleY="23579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E9C780A-11F4-4C67-BBA3-99C22FF1729D}" type="pres">
      <dgm:prSet presAssocID="{C6D896FE-B167-48FA-B31B-FB0D9A737042}" presName="sibTrans" presStyleCnt="0"/>
      <dgm:spPr/>
    </dgm:pt>
    <dgm:pt modelId="{9E1E2882-094D-41C9-8BC5-44E1F8896FE6}" type="pres">
      <dgm:prSet presAssocID="{E32A1D13-596B-4246-8EF9-FD7221D8DCB1}" presName="node" presStyleLbl="node1" presStyleIdx="3" presStyleCnt="6" custScaleX="235795" custScaleY="23579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1B8860EE-72B8-4A47-A2E5-0F98BDCD71B5}" type="pres">
      <dgm:prSet presAssocID="{AA41AD24-C099-4B4E-A5FE-1DB4D56B5454}" presName="sibTrans" presStyleCnt="0"/>
      <dgm:spPr/>
    </dgm:pt>
    <dgm:pt modelId="{4C8C612E-2CDD-47D4-AAF6-1E482D2C0724}" type="pres">
      <dgm:prSet presAssocID="{C748F6A4-D9AD-4366-A6BA-CF404418F818}" presName="node" presStyleLbl="node1" presStyleIdx="4" presStyleCnt="6" custScaleX="235795" custScaleY="23579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9C084BC-6610-44BF-9678-26F6551CC0B8}" type="pres">
      <dgm:prSet presAssocID="{4C6F7FD6-589B-4BE9-9F84-D83553286E50}" presName="sibTrans" presStyleCnt="0"/>
      <dgm:spPr/>
    </dgm:pt>
    <dgm:pt modelId="{A54A0E73-1C41-43D3-A7AA-F1BD336FA3BA}" type="pres">
      <dgm:prSet presAssocID="{ACC1044E-8D11-4CA4-9D36-E3A44A5EE665}" presName="node" presStyleLbl="node1" presStyleIdx="5" presStyleCnt="6" custScaleX="235795" custScaleY="235795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CE3E5DFD-DC65-4D2D-B47B-0F1F91CD0727}" type="presOf" srcId="{4C843527-41BA-4CE0-B5C1-15F8E13DB21C}" destId="{6B742C9C-BF73-4D5B-9F36-A06C47994E89}" srcOrd="0" destOrd="0" presId="urn:microsoft.com/office/officeart/2005/8/layout/default"/>
    <dgm:cxn modelId="{2B4A52D4-8A5C-4C04-A8DC-8D6EA2502BBC}" type="presOf" srcId="{ACC1044E-8D11-4CA4-9D36-E3A44A5EE665}" destId="{A54A0E73-1C41-43D3-A7AA-F1BD336FA3BA}" srcOrd="0" destOrd="0" presId="urn:microsoft.com/office/officeart/2005/8/layout/default"/>
    <dgm:cxn modelId="{266266D3-A267-49AD-A825-ED2255336A2B}" type="presOf" srcId="{E32A1D13-596B-4246-8EF9-FD7221D8DCB1}" destId="{9E1E2882-094D-41C9-8BC5-44E1F8896FE6}" srcOrd="0" destOrd="0" presId="urn:microsoft.com/office/officeart/2005/8/layout/default"/>
    <dgm:cxn modelId="{689B6683-1AE5-48A0-9D15-01E3F80AE8C2}" srcId="{3CA2764B-49DB-4502-BBCF-9211048C7568}" destId="{D0329042-E31C-4E8E-B45E-1AF7B798FA8C}" srcOrd="2" destOrd="0" parTransId="{5A0DFBDA-D492-4C07-8E7C-99539E9FB18E}" sibTransId="{C6D896FE-B167-48FA-B31B-FB0D9A737042}"/>
    <dgm:cxn modelId="{63EBD09D-DA05-4C52-A08D-6305A4DBB002}" srcId="{3CA2764B-49DB-4502-BBCF-9211048C7568}" destId="{673BCE83-78D5-4A71-9320-012A490EC6B4}" srcOrd="1" destOrd="0" parTransId="{81C938D0-DFFF-49D0-B11A-6994465F5E55}" sibTransId="{0C7E1002-6591-4C63-908F-37450B100BF0}"/>
    <dgm:cxn modelId="{5B1EF9DE-BBE3-46E6-8859-97C1FE6D7D6C}" type="presOf" srcId="{C748F6A4-D9AD-4366-A6BA-CF404418F818}" destId="{4C8C612E-2CDD-47D4-AAF6-1E482D2C0724}" srcOrd="0" destOrd="0" presId="urn:microsoft.com/office/officeart/2005/8/layout/default"/>
    <dgm:cxn modelId="{BC207D3A-9BAF-4030-B7AD-9D6E85847AE1}" type="presOf" srcId="{D0329042-E31C-4E8E-B45E-1AF7B798FA8C}" destId="{57DD6BFD-87C9-4464-939E-09156B459C00}" srcOrd="0" destOrd="0" presId="urn:microsoft.com/office/officeart/2005/8/layout/default"/>
    <dgm:cxn modelId="{76BDEF83-52EF-4D35-8975-11CC947EA29D}" srcId="{3CA2764B-49DB-4502-BBCF-9211048C7568}" destId="{E32A1D13-596B-4246-8EF9-FD7221D8DCB1}" srcOrd="3" destOrd="0" parTransId="{A72DFF64-CF59-4619-AB2B-57EDCA859D99}" sibTransId="{AA41AD24-C099-4B4E-A5FE-1DB4D56B5454}"/>
    <dgm:cxn modelId="{CC5F8B62-4C84-4EA6-A26B-A8E531E0A314}" type="presOf" srcId="{673BCE83-78D5-4A71-9320-012A490EC6B4}" destId="{11961332-A5A0-4AE6-9566-42DF65E4BB0B}" srcOrd="0" destOrd="0" presId="urn:microsoft.com/office/officeart/2005/8/layout/default"/>
    <dgm:cxn modelId="{D31322D4-92CC-4249-843A-1EB74C367E7C}" srcId="{3CA2764B-49DB-4502-BBCF-9211048C7568}" destId="{C748F6A4-D9AD-4366-A6BA-CF404418F818}" srcOrd="4" destOrd="0" parTransId="{795147E6-4F65-4CAD-94F7-E3BAB3010B93}" sibTransId="{4C6F7FD6-589B-4BE9-9F84-D83553286E50}"/>
    <dgm:cxn modelId="{0F2B2F50-92F9-4F85-93A1-8EA7F932B138}" type="presOf" srcId="{3CA2764B-49DB-4502-BBCF-9211048C7568}" destId="{0D12F0C2-D4D9-41AB-BE25-260B0AAFD300}" srcOrd="0" destOrd="0" presId="urn:microsoft.com/office/officeart/2005/8/layout/default"/>
    <dgm:cxn modelId="{7C2FDAF6-41B4-4D9F-AF94-EF4C95874422}" srcId="{3CA2764B-49DB-4502-BBCF-9211048C7568}" destId="{ACC1044E-8D11-4CA4-9D36-E3A44A5EE665}" srcOrd="5" destOrd="0" parTransId="{F2C37D07-2286-4818-ACFD-9E3A565472E3}" sibTransId="{0E70754D-5CF2-478B-9D9E-A5298F43E3E0}"/>
    <dgm:cxn modelId="{D9098D00-B8F4-408B-946C-2AB342045132}" srcId="{3CA2764B-49DB-4502-BBCF-9211048C7568}" destId="{4C843527-41BA-4CE0-B5C1-15F8E13DB21C}" srcOrd="0" destOrd="0" parTransId="{48F704BF-7C69-4A19-83F1-5C5BD840FCDD}" sibTransId="{66E831DF-DCB1-436B-9582-0726D8956A45}"/>
    <dgm:cxn modelId="{64E191DE-9F28-4ED0-A507-59722280C9E3}" type="presParOf" srcId="{0D12F0C2-D4D9-41AB-BE25-260B0AAFD300}" destId="{6B742C9C-BF73-4D5B-9F36-A06C47994E89}" srcOrd="0" destOrd="0" presId="urn:microsoft.com/office/officeart/2005/8/layout/default"/>
    <dgm:cxn modelId="{BE7BB124-55A0-4949-BF3E-83964372B6E3}" type="presParOf" srcId="{0D12F0C2-D4D9-41AB-BE25-260B0AAFD300}" destId="{2C1E5913-13E3-4676-A337-4F158D0F35FB}" srcOrd="1" destOrd="0" presId="urn:microsoft.com/office/officeart/2005/8/layout/default"/>
    <dgm:cxn modelId="{54CECF35-1DF2-423D-8343-F34010082F50}" type="presParOf" srcId="{0D12F0C2-D4D9-41AB-BE25-260B0AAFD300}" destId="{11961332-A5A0-4AE6-9566-42DF65E4BB0B}" srcOrd="2" destOrd="0" presId="urn:microsoft.com/office/officeart/2005/8/layout/default"/>
    <dgm:cxn modelId="{387D335C-4B76-42BE-B0C8-70ADBE8D0BD6}" type="presParOf" srcId="{0D12F0C2-D4D9-41AB-BE25-260B0AAFD300}" destId="{858FDDD1-9AE0-4068-A344-5BAC05DB42A5}" srcOrd="3" destOrd="0" presId="urn:microsoft.com/office/officeart/2005/8/layout/default"/>
    <dgm:cxn modelId="{B9B47940-D58E-497F-96C2-D533A6BA0D9E}" type="presParOf" srcId="{0D12F0C2-D4D9-41AB-BE25-260B0AAFD300}" destId="{57DD6BFD-87C9-4464-939E-09156B459C00}" srcOrd="4" destOrd="0" presId="urn:microsoft.com/office/officeart/2005/8/layout/default"/>
    <dgm:cxn modelId="{7077FBA2-B383-4B1D-89F4-6A148BF4BF84}" type="presParOf" srcId="{0D12F0C2-D4D9-41AB-BE25-260B0AAFD300}" destId="{6E9C780A-11F4-4C67-BBA3-99C22FF1729D}" srcOrd="5" destOrd="0" presId="urn:microsoft.com/office/officeart/2005/8/layout/default"/>
    <dgm:cxn modelId="{57CA561C-96AC-4A27-9548-65F68AEF719F}" type="presParOf" srcId="{0D12F0C2-D4D9-41AB-BE25-260B0AAFD300}" destId="{9E1E2882-094D-41C9-8BC5-44E1F8896FE6}" srcOrd="6" destOrd="0" presId="urn:microsoft.com/office/officeart/2005/8/layout/default"/>
    <dgm:cxn modelId="{17FE2060-0DF4-4CA8-9319-7C3907E8BAFC}" type="presParOf" srcId="{0D12F0C2-D4D9-41AB-BE25-260B0AAFD300}" destId="{1B8860EE-72B8-4A47-A2E5-0F98BDCD71B5}" srcOrd="7" destOrd="0" presId="urn:microsoft.com/office/officeart/2005/8/layout/default"/>
    <dgm:cxn modelId="{261663FA-9EF7-453E-B9BE-9655AA051BE4}" type="presParOf" srcId="{0D12F0C2-D4D9-41AB-BE25-260B0AAFD300}" destId="{4C8C612E-2CDD-47D4-AAF6-1E482D2C0724}" srcOrd="8" destOrd="0" presId="urn:microsoft.com/office/officeart/2005/8/layout/default"/>
    <dgm:cxn modelId="{B6930487-168A-438F-B3C2-4E999EA55B47}" type="presParOf" srcId="{0D12F0C2-D4D9-41AB-BE25-260B0AAFD300}" destId="{29C084BC-6610-44BF-9678-26F6551CC0B8}" srcOrd="9" destOrd="0" presId="urn:microsoft.com/office/officeart/2005/8/layout/default"/>
    <dgm:cxn modelId="{1C8CEF89-317D-4F66-B609-F94315CE08D5}" type="presParOf" srcId="{0D12F0C2-D4D9-41AB-BE25-260B0AAFD300}" destId="{A54A0E73-1C41-43D3-A7AA-F1BD336FA3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3C79B-11B2-4278-8C3F-DC70B43A994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AC778-3875-4937-9106-9D1FA8DAADBB}">
      <dgm:prSet/>
      <dgm:spPr/>
      <dgm:t>
        <a:bodyPr/>
        <a:lstStyle/>
        <a:p>
          <a:pPr algn="ctr" rtl="0"/>
          <a:r>
            <a:rPr lang="ru-RU" dirty="0"/>
            <a:t>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 </a:t>
          </a:r>
        </a:p>
      </dgm:t>
    </dgm:pt>
    <dgm:pt modelId="{8FC5916C-DA2A-4A5B-8509-3C2AC3460438}" type="parTrans" cxnId="{E70183DB-2801-43FA-8195-4E3460A9AC0A}">
      <dgm:prSet/>
      <dgm:spPr/>
      <dgm:t>
        <a:bodyPr/>
        <a:lstStyle/>
        <a:p>
          <a:endParaRPr lang="ru-RU"/>
        </a:p>
      </dgm:t>
    </dgm:pt>
    <dgm:pt modelId="{0ED7D2AA-E7D6-41AD-B538-B002BEE9163B}" type="sibTrans" cxnId="{E70183DB-2801-43FA-8195-4E3460A9AC0A}">
      <dgm:prSet/>
      <dgm:spPr/>
      <dgm:t>
        <a:bodyPr/>
        <a:lstStyle/>
        <a:p>
          <a:endParaRPr lang="ru-RU"/>
        </a:p>
      </dgm:t>
    </dgm:pt>
    <dgm:pt modelId="{8E29C731-0211-4D1C-9790-4A7B9A46B6DA}">
      <dgm:prSet custT="1"/>
      <dgm:spPr/>
      <dgm:t>
        <a:bodyPr/>
        <a:lstStyle/>
        <a:p>
          <a:pPr rtl="0"/>
          <a:r>
            <a:rPr lang="ru-RU" sz="1200" i="1" dirty="0">
              <a:solidFill>
                <a:schemeClr val="bg2">
                  <a:lumMod val="90000"/>
                  <a:lumOff val="10000"/>
                </a:schemeClr>
              </a:solidFill>
            </a:rPr>
            <a:t>(ст. 2 Федерального закона от 29. 12.2010 № 436 «О защите детей от информации, причиняющей вред их здоровью и развитию») </a:t>
          </a:r>
          <a:endParaRPr lang="ru-RU" sz="12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37C107F4-0E08-40E0-A83C-489F10B33840}" type="parTrans" cxnId="{6092AA08-5D41-41C7-B315-E98531003547}">
      <dgm:prSet/>
      <dgm:spPr/>
      <dgm:t>
        <a:bodyPr/>
        <a:lstStyle/>
        <a:p>
          <a:endParaRPr lang="ru-RU"/>
        </a:p>
      </dgm:t>
    </dgm:pt>
    <dgm:pt modelId="{82324189-DC93-45D7-8F83-0FE26020864A}" type="sibTrans" cxnId="{6092AA08-5D41-41C7-B315-E98531003547}">
      <dgm:prSet/>
      <dgm:spPr/>
      <dgm:t>
        <a:bodyPr/>
        <a:lstStyle/>
        <a:p>
          <a:endParaRPr lang="ru-RU"/>
        </a:p>
      </dgm:t>
    </dgm:pt>
    <dgm:pt modelId="{B2C50DE9-AD0A-4966-963B-AC437B609BB9}">
      <dgm:prSet custT="1"/>
      <dgm:spPr/>
      <dgm:t>
        <a:bodyPr/>
        <a:lstStyle/>
        <a:p>
          <a:pPr rtl="0"/>
          <a:endParaRPr lang="ru-RU" sz="12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F37FCC65-7132-41B8-88D2-896C459D1227}" type="parTrans" cxnId="{3F92AC12-1A4E-49DA-BBF1-73C48E91ECF6}">
      <dgm:prSet/>
      <dgm:spPr/>
      <dgm:t>
        <a:bodyPr/>
        <a:lstStyle/>
        <a:p>
          <a:endParaRPr lang="ru-RU"/>
        </a:p>
      </dgm:t>
    </dgm:pt>
    <dgm:pt modelId="{3AA036E6-AF24-4563-8F6E-4AD915FEF57E}" type="sibTrans" cxnId="{3F92AC12-1A4E-49DA-BBF1-73C48E91ECF6}">
      <dgm:prSet/>
      <dgm:spPr/>
      <dgm:t>
        <a:bodyPr/>
        <a:lstStyle/>
        <a:p>
          <a:endParaRPr lang="ru-RU"/>
        </a:p>
      </dgm:t>
    </dgm:pt>
    <dgm:pt modelId="{29942EC6-9C57-4A03-83FE-5F5EEA5E07EC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Комплекс мер, направленных на обеспечение </a:t>
          </a:r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информационной безопасности детства</a:t>
          </a:r>
        </a:p>
      </dgm:t>
    </dgm:pt>
    <dgm:pt modelId="{72717D13-72B9-43EB-8181-D474E3AE87E9}" type="parTrans" cxnId="{F63A57C3-E7DA-4CCF-91E7-8AB6E7961687}">
      <dgm:prSet/>
      <dgm:spPr/>
      <dgm:t>
        <a:bodyPr/>
        <a:lstStyle/>
        <a:p>
          <a:endParaRPr lang="ru-RU"/>
        </a:p>
      </dgm:t>
    </dgm:pt>
    <dgm:pt modelId="{B690F210-D181-425D-B924-D59149137EBE}" type="sibTrans" cxnId="{F63A57C3-E7DA-4CCF-91E7-8AB6E7961687}">
      <dgm:prSet/>
      <dgm:spPr/>
      <dgm:t>
        <a:bodyPr/>
        <a:lstStyle/>
        <a:p>
          <a:endParaRPr lang="ru-RU"/>
        </a:p>
      </dgm:t>
    </dgm:pt>
    <dgm:pt modelId="{427A9423-CD92-448E-A9C8-B632E6ECA7E1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0" dirty="0">
              <a:solidFill>
                <a:schemeClr val="bg2">
                  <a:lumMod val="90000"/>
                  <a:lumOff val="10000"/>
                </a:schemeClr>
              </a:solidFill>
            </a:rPr>
            <a:t>в Национальной стратегии действий в интересах детей на 2012-2017 годы, </a:t>
          </a:r>
          <a:r>
            <a:rPr lang="ru-RU" sz="1200" i="1" dirty="0">
              <a:solidFill>
                <a:schemeClr val="bg2">
                  <a:lumMod val="90000"/>
                  <a:lumOff val="10000"/>
                </a:schemeClr>
              </a:solidFill>
            </a:rPr>
            <a:t>утвержденной указом Президента РФ от 01.06.2012 г. №761</a:t>
          </a:r>
          <a:endParaRPr lang="ru-RU" sz="1200" i="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EC7499B5-D232-4951-94F7-F4688B4D08F0}" type="parTrans" cxnId="{86A8EC5E-AE11-4EF7-8DB6-402D99D87856}">
      <dgm:prSet/>
      <dgm:spPr/>
      <dgm:t>
        <a:bodyPr/>
        <a:lstStyle/>
        <a:p>
          <a:endParaRPr lang="ru-RU"/>
        </a:p>
      </dgm:t>
    </dgm:pt>
    <dgm:pt modelId="{50416625-42E3-4B9F-A6B6-A541341850D8}" type="sibTrans" cxnId="{86A8EC5E-AE11-4EF7-8DB6-402D99D87856}">
      <dgm:prSet/>
      <dgm:spPr/>
      <dgm:t>
        <a:bodyPr/>
        <a:lstStyle/>
        <a:p>
          <a:endParaRPr lang="ru-RU"/>
        </a:p>
      </dgm:t>
    </dgm:pt>
    <dgm:pt modelId="{239BA33F-0DE4-4F72-A440-AF82428CC162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0" dirty="0">
              <a:solidFill>
                <a:schemeClr val="bg2">
                  <a:lumMod val="90000"/>
                  <a:lumOff val="10000"/>
                </a:schemeClr>
              </a:solidFill>
            </a:rPr>
            <a:t>в Стратегии действий в интересах детей в Республике Дагестан на 2013 - 2017 годы, </a:t>
          </a:r>
          <a:r>
            <a:rPr lang="ru-RU" sz="1200" i="1" dirty="0">
              <a:solidFill>
                <a:schemeClr val="bg2">
                  <a:lumMod val="90000"/>
                  <a:lumOff val="10000"/>
                </a:schemeClr>
              </a:solidFill>
            </a:rPr>
            <a:t>утвержденная Указом Президента Республики Дагестан  от 12 февраля 2013 года N 43 </a:t>
          </a:r>
        </a:p>
        <a:p>
          <a:pPr marL="171450" indent="0" algn="l">
            <a:buNone/>
          </a:pPr>
          <a:endParaRPr lang="ru-RU" sz="1200" i="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4A6CDC87-42E6-4AE8-8256-48181F9C3637}" type="parTrans" cxnId="{4799D4C4-69F6-4E9A-9A17-0CAA0CFA3B9B}">
      <dgm:prSet/>
      <dgm:spPr/>
      <dgm:t>
        <a:bodyPr/>
        <a:lstStyle/>
        <a:p>
          <a:endParaRPr lang="ru-RU"/>
        </a:p>
      </dgm:t>
    </dgm:pt>
    <dgm:pt modelId="{95F0698E-8394-4C61-8408-8483BFA3D3D0}" type="sibTrans" cxnId="{4799D4C4-69F6-4E9A-9A17-0CAA0CFA3B9B}">
      <dgm:prSet/>
      <dgm:spPr/>
      <dgm:t>
        <a:bodyPr/>
        <a:lstStyle/>
        <a:p>
          <a:endParaRPr lang="ru-RU"/>
        </a:p>
      </dgm:t>
    </dgm:pt>
    <dgm:pt modelId="{F875871B-92EF-4E5C-BB09-014DE1E22384}" type="pres">
      <dgm:prSet presAssocID="{8803C79B-11B2-4278-8C3F-DC70B43A994A}" presName="Name0" presStyleCnt="0">
        <dgm:presLayoutVars>
          <dgm:dir/>
          <dgm:animLvl val="lvl"/>
          <dgm:resizeHandles val="exact"/>
        </dgm:presLayoutVars>
      </dgm:prSet>
      <dgm:spPr/>
    </dgm:pt>
    <dgm:pt modelId="{3F5D1B07-D3F5-44E9-A9AF-469846AE0E6A}" type="pres">
      <dgm:prSet presAssocID="{481AC778-3875-4937-9106-9D1FA8DAADBB}" presName="linNode" presStyleCnt="0"/>
      <dgm:spPr/>
    </dgm:pt>
    <dgm:pt modelId="{30EB3D0F-AB97-4AD9-A677-0CE51207ED04}" type="pres">
      <dgm:prSet presAssocID="{481AC778-3875-4937-9106-9D1FA8DAADBB}" presName="parentText" presStyleLbl="node1" presStyleIdx="0" presStyleCnt="2" custScaleX="147490">
        <dgm:presLayoutVars>
          <dgm:chMax val="1"/>
          <dgm:bulletEnabled val="1"/>
        </dgm:presLayoutVars>
      </dgm:prSet>
      <dgm:spPr/>
    </dgm:pt>
    <dgm:pt modelId="{25DC2C0B-2D26-4D4D-AC41-EFECA474485B}" type="pres">
      <dgm:prSet presAssocID="{481AC778-3875-4937-9106-9D1FA8DAADBB}" presName="descendantText" presStyleLbl="alignAccFollowNode1" presStyleIdx="0" presStyleCnt="2">
        <dgm:presLayoutVars>
          <dgm:bulletEnabled val="1"/>
        </dgm:presLayoutVars>
      </dgm:prSet>
      <dgm:spPr/>
    </dgm:pt>
    <dgm:pt modelId="{AF83C59A-8555-4C6B-B977-CEB2B4E6C038}" type="pres">
      <dgm:prSet presAssocID="{0ED7D2AA-E7D6-41AD-B538-B002BEE9163B}" presName="sp" presStyleCnt="0"/>
      <dgm:spPr/>
    </dgm:pt>
    <dgm:pt modelId="{E31788B0-6769-4A43-BB0C-C313CA5E8F79}" type="pres">
      <dgm:prSet presAssocID="{29942EC6-9C57-4A03-83FE-5F5EEA5E07EC}" presName="linNode" presStyleCnt="0"/>
      <dgm:spPr/>
    </dgm:pt>
    <dgm:pt modelId="{B2046A11-B62F-482D-9E89-0AEC4BCC915D}" type="pres">
      <dgm:prSet presAssocID="{29942EC6-9C57-4A03-83FE-5F5EEA5E07EC}" presName="parentText" presStyleLbl="node1" presStyleIdx="1" presStyleCnt="2" custScaleX="147490">
        <dgm:presLayoutVars>
          <dgm:chMax val="1"/>
          <dgm:bulletEnabled val="1"/>
        </dgm:presLayoutVars>
      </dgm:prSet>
      <dgm:spPr/>
    </dgm:pt>
    <dgm:pt modelId="{2D8DD2FF-E0DD-467B-99ED-65D456E94ED3}" type="pres">
      <dgm:prSet presAssocID="{29942EC6-9C57-4A03-83FE-5F5EEA5E07E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092AA08-5D41-41C7-B315-E98531003547}" srcId="{481AC778-3875-4937-9106-9D1FA8DAADBB}" destId="{8E29C731-0211-4D1C-9790-4A7B9A46B6DA}" srcOrd="0" destOrd="0" parTransId="{37C107F4-0E08-40E0-A83C-489F10B33840}" sibTransId="{82324189-DC93-45D7-8F83-0FE26020864A}"/>
    <dgm:cxn modelId="{4799D4C4-69F6-4E9A-9A17-0CAA0CFA3B9B}" srcId="{29942EC6-9C57-4A03-83FE-5F5EEA5E07EC}" destId="{239BA33F-0DE4-4F72-A440-AF82428CC162}" srcOrd="1" destOrd="0" parTransId="{4A6CDC87-42E6-4AE8-8256-48181F9C3637}" sibTransId="{95F0698E-8394-4C61-8408-8483BFA3D3D0}"/>
    <dgm:cxn modelId="{499D979E-9416-4445-A558-37E53E653E3E}" type="presOf" srcId="{239BA33F-0DE4-4F72-A440-AF82428CC162}" destId="{2D8DD2FF-E0DD-467B-99ED-65D456E94ED3}" srcOrd="0" destOrd="1" presId="urn:microsoft.com/office/officeart/2005/8/layout/vList5"/>
    <dgm:cxn modelId="{C4F55BD7-4564-40C8-B455-AA5ED9D233EF}" type="presOf" srcId="{427A9423-CD92-448E-A9C8-B632E6ECA7E1}" destId="{2D8DD2FF-E0DD-467B-99ED-65D456E94ED3}" srcOrd="0" destOrd="0" presId="urn:microsoft.com/office/officeart/2005/8/layout/vList5"/>
    <dgm:cxn modelId="{E70183DB-2801-43FA-8195-4E3460A9AC0A}" srcId="{8803C79B-11B2-4278-8C3F-DC70B43A994A}" destId="{481AC778-3875-4937-9106-9D1FA8DAADBB}" srcOrd="0" destOrd="0" parTransId="{8FC5916C-DA2A-4A5B-8509-3C2AC3460438}" sibTransId="{0ED7D2AA-E7D6-41AD-B538-B002BEE9163B}"/>
    <dgm:cxn modelId="{3F92AC12-1A4E-49DA-BBF1-73C48E91ECF6}" srcId="{481AC778-3875-4937-9106-9D1FA8DAADBB}" destId="{B2C50DE9-AD0A-4966-963B-AC437B609BB9}" srcOrd="1" destOrd="0" parTransId="{F37FCC65-7132-41B8-88D2-896C459D1227}" sibTransId="{3AA036E6-AF24-4563-8F6E-4AD915FEF57E}"/>
    <dgm:cxn modelId="{98D4EE4F-0735-4C12-92D4-899E95961C9C}" type="presOf" srcId="{481AC778-3875-4937-9106-9D1FA8DAADBB}" destId="{30EB3D0F-AB97-4AD9-A677-0CE51207ED04}" srcOrd="0" destOrd="0" presId="urn:microsoft.com/office/officeart/2005/8/layout/vList5"/>
    <dgm:cxn modelId="{7711D6DA-38CF-413C-A2DF-66E2ACCF3CE0}" type="presOf" srcId="{8E29C731-0211-4D1C-9790-4A7B9A46B6DA}" destId="{25DC2C0B-2D26-4D4D-AC41-EFECA474485B}" srcOrd="0" destOrd="0" presId="urn:microsoft.com/office/officeart/2005/8/layout/vList5"/>
    <dgm:cxn modelId="{F63A57C3-E7DA-4CCF-91E7-8AB6E7961687}" srcId="{8803C79B-11B2-4278-8C3F-DC70B43A994A}" destId="{29942EC6-9C57-4A03-83FE-5F5EEA5E07EC}" srcOrd="1" destOrd="0" parTransId="{72717D13-72B9-43EB-8181-D474E3AE87E9}" sibTransId="{B690F210-D181-425D-B924-D59149137EBE}"/>
    <dgm:cxn modelId="{1B045A00-6C05-4883-A45F-9B46AD135F82}" type="presOf" srcId="{29942EC6-9C57-4A03-83FE-5F5EEA5E07EC}" destId="{B2046A11-B62F-482D-9E89-0AEC4BCC915D}" srcOrd="0" destOrd="0" presId="urn:microsoft.com/office/officeart/2005/8/layout/vList5"/>
    <dgm:cxn modelId="{2AD6175E-FE4D-487B-B3AB-7D626E02170B}" type="presOf" srcId="{8803C79B-11B2-4278-8C3F-DC70B43A994A}" destId="{F875871B-92EF-4E5C-BB09-014DE1E22384}" srcOrd="0" destOrd="0" presId="urn:microsoft.com/office/officeart/2005/8/layout/vList5"/>
    <dgm:cxn modelId="{88E03EBD-1649-4899-8679-A287C47F265E}" type="presOf" srcId="{B2C50DE9-AD0A-4966-963B-AC437B609BB9}" destId="{25DC2C0B-2D26-4D4D-AC41-EFECA474485B}" srcOrd="0" destOrd="1" presId="urn:microsoft.com/office/officeart/2005/8/layout/vList5"/>
    <dgm:cxn modelId="{86A8EC5E-AE11-4EF7-8DB6-402D99D87856}" srcId="{29942EC6-9C57-4A03-83FE-5F5EEA5E07EC}" destId="{427A9423-CD92-448E-A9C8-B632E6ECA7E1}" srcOrd="0" destOrd="0" parTransId="{EC7499B5-D232-4951-94F7-F4688B4D08F0}" sibTransId="{50416625-42E3-4B9F-A6B6-A541341850D8}"/>
    <dgm:cxn modelId="{D9A914B9-49AF-4331-A7BC-C7495C810E62}" type="presParOf" srcId="{F875871B-92EF-4E5C-BB09-014DE1E22384}" destId="{3F5D1B07-D3F5-44E9-A9AF-469846AE0E6A}" srcOrd="0" destOrd="0" presId="urn:microsoft.com/office/officeart/2005/8/layout/vList5"/>
    <dgm:cxn modelId="{78D34C8B-2553-4522-B6E1-DEE251EC5DE3}" type="presParOf" srcId="{3F5D1B07-D3F5-44E9-A9AF-469846AE0E6A}" destId="{30EB3D0F-AB97-4AD9-A677-0CE51207ED04}" srcOrd="0" destOrd="0" presId="urn:microsoft.com/office/officeart/2005/8/layout/vList5"/>
    <dgm:cxn modelId="{7BCB576A-CF5B-4042-9DED-10818DD0B49A}" type="presParOf" srcId="{3F5D1B07-D3F5-44E9-A9AF-469846AE0E6A}" destId="{25DC2C0B-2D26-4D4D-AC41-EFECA474485B}" srcOrd="1" destOrd="0" presId="urn:microsoft.com/office/officeart/2005/8/layout/vList5"/>
    <dgm:cxn modelId="{22613384-EAA9-4E05-AD3F-C2D02BC59ACB}" type="presParOf" srcId="{F875871B-92EF-4E5C-BB09-014DE1E22384}" destId="{AF83C59A-8555-4C6B-B977-CEB2B4E6C038}" srcOrd="1" destOrd="0" presId="urn:microsoft.com/office/officeart/2005/8/layout/vList5"/>
    <dgm:cxn modelId="{D4286F7B-9FA8-4F21-8F85-A8CCAD9EC7C9}" type="presParOf" srcId="{F875871B-92EF-4E5C-BB09-014DE1E22384}" destId="{E31788B0-6769-4A43-BB0C-C313CA5E8F79}" srcOrd="2" destOrd="0" presId="urn:microsoft.com/office/officeart/2005/8/layout/vList5"/>
    <dgm:cxn modelId="{6A91202D-BE2A-4C60-8EEE-EA5CCF54F6E5}" type="presParOf" srcId="{E31788B0-6769-4A43-BB0C-C313CA5E8F79}" destId="{B2046A11-B62F-482D-9E89-0AEC4BCC915D}" srcOrd="0" destOrd="0" presId="urn:microsoft.com/office/officeart/2005/8/layout/vList5"/>
    <dgm:cxn modelId="{9A7A7FD3-44E0-4973-8BA5-6207FAEEA415}" type="presParOf" srcId="{E31788B0-6769-4A43-BB0C-C313CA5E8F79}" destId="{2D8DD2FF-E0DD-467B-99ED-65D456E94E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C525A-60BC-4C15-972D-56C44807DDCA}" type="doc">
      <dgm:prSet loTypeId="urn:microsoft.com/office/officeart/2005/8/layout/vList6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AA6FCF9-8E51-4744-AD92-19C1E3337656}">
      <dgm:prSet phldrT="[Текст]" custT="1"/>
      <dgm:spPr/>
      <dgm:t>
        <a:bodyPr/>
        <a:lstStyle/>
        <a:p>
          <a:r>
            <a:rPr lang="ru-RU" sz="2000" dirty="0"/>
            <a:t>Техническая составляющая</a:t>
          </a:r>
        </a:p>
      </dgm:t>
    </dgm:pt>
    <dgm:pt modelId="{763A664A-3C2A-4755-AA67-5FE3BE5714B4}" type="parTrans" cxnId="{A59154FD-77DF-4CEB-BEF6-B4F996978859}">
      <dgm:prSet/>
      <dgm:spPr/>
      <dgm:t>
        <a:bodyPr/>
        <a:lstStyle/>
        <a:p>
          <a:endParaRPr lang="ru-RU" sz="2000"/>
        </a:p>
      </dgm:t>
    </dgm:pt>
    <dgm:pt modelId="{D6E01382-D461-4503-968B-34CF8110F506}" type="sibTrans" cxnId="{A59154FD-77DF-4CEB-BEF6-B4F996978859}">
      <dgm:prSet/>
      <dgm:spPr/>
      <dgm:t>
        <a:bodyPr/>
        <a:lstStyle/>
        <a:p>
          <a:endParaRPr lang="ru-RU" sz="2000"/>
        </a:p>
      </dgm:t>
    </dgm:pt>
    <dgm:pt modelId="{FF5D2544-06C1-46BD-AB22-673627FD33F2}">
      <dgm:prSet phldrT="[Текст]" custT="1"/>
      <dgm:spPr/>
      <dgm:t>
        <a:bodyPr/>
        <a:lstStyle/>
        <a:p>
          <a:r>
            <a:rPr lang="ru-RU" sz="2000" dirty="0"/>
            <a:t>организационно-правовые механизмы</a:t>
          </a:r>
        </a:p>
      </dgm:t>
    </dgm:pt>
    <dgm:pt modelId="{B30F3CDE-B911-4EDC-9B1F-8C1A849AD7BD}" type="parTrans" cxnId="{39CA84E1-373A-48DD-A134-C02E2764DDEB}">
      <dgm:prSet/>
      <dgm:spPr/>
      <dgm:t>
        <a:bodyPr/>
        <a:lstStyle/>
        <a:p>
          <a:endParaRPr lang="ru-RU" sz="2000"/>
        </a:p>
      </dgm:t>
    </dgm:pt>
    <dgm:pt modelId="{1F143C34-0AF4-46E9-A79E-56AFF57ED016}" type="sibTrans" cxnId="{39CA84E1-373A-48DD-A134-C02E2764DDEB}">
      <dgm:prSet/>
      <dgm:spPr/>
      <dgm:t>
        <a:bodyPr/>
        <a:lstStyle/>
        <a:p>
          <a:endParaRPr lang="ru-RU" sz="2000"/>
        </a:p>
      </dgm:t>
    </dgm:pt>
    <dgm:pt modelId="{2BFAD148-BA3D-4C6A-8629-72616897AA63}">
      <dgm:prSet phldrT="[Текст]" custT="1"/>
      <dgm:spPr/>
      <dgm:t>
        <a:bodyPr/>
        <a:lstStyle/>
        <a:p>
          <a:r>
            <a:rPr lang="ru-RU" sz="2000" dirty="0"/>
            <a:t>Гуманитарная составляющая</a:t>
          </a:r>
        </a:p>
      </dgm:t>
    </dgm:pt>
    <dgm:pt modelId="{D7F484E8-EFB5-45A4-99BB-A7984B2534CF}" type="parTrans" cxnId="{861BC194-9B91-481D-900A-768B9763F3A3}">
      <dgm:prSet/>
      <dgm:spPr/>
      <dgm:t>
        <a:bodyPr/>
        <a:lstStyle/>
        <a:p>
          <a:endParaRPr lang="ru-RU" sz="2000"/>
        </a:p>
      </dgm:t>
    </dgm:pt>
    <dgm:pt modelId="{CBB89497-57BF-4EC9-B904-C0C4225D88EC}" type="sibTrans" cxnId="{861BC194-9B91-481D-900A-768B9763F3A3}">
      <dgm:prSet/>
      <dgm:spPr/>
      <dgm:t>
        <a:bodyPr/>
        <a:lstStyle/>
        <a:p>
          <a:endParaRPr lang="ru-RU" sz="2000"/>
        </a:p>
      </dgm:t>
    </dgm:pt>
    <dgm:pt modelId="{2D8EC440-6646-48AF-A55B-B0908699F655}">
      <dgm:prSet phldrT="[Текст]" custT="1"/>
      <dgm:spPr/>
      <dgm:t>
        <a:bodyPr/>
        <a:lstStyle/>
        <a:p>
          <a:r>
            <a:rPr lang="ru-RU" sz="2000" dirty="0"/>
            <a:t>содержание и организация образовательного процесса</a:t>
          </a:r>
        </a:p>
      </dgm:t>
    </dgm:pt>
    <dgm:pt modelId="{CB0E2C83-7A33-4676-A0B2-43978D8EE7C0}" type="parTrans" cxnId="{EF42EED3-06F1-4972-BD91-5973A12F4C51}">
      <dgm:prSet/>
      <dgm:spPr/>
      <dgm:t>
        <a:bodyPr/>
        <a:lstStyle/>
        <a:p>
          <a:endParaRPr lang="ru-RU" sz="2000"/>
        </a:p>
      </dgm:t>
    </dgm:pt>
    <dgm:pt modelId="{F1D9925B-AC7B-4FA0-839A-0996DD0C25FF}" type="sibTrans" cxnId="{EF42EED3-06F1-4972-BD91-5973A12F4C51}">
      <dgm:prSet/>
      <dgm:spPr/>
      <dgm:t>
        <a:bodyPr/>
        <a:lstStyle/>
        <a:p>
          <a:endParaRPr lang="ru-RU" sz="2000"/>
        </a:p>
      </dgm:t>
    </dgm:pt>
    <dgm:pt modelId="{ABA718A2-0FC1-444B-9E11-F99A11A9A462}">
      <dgm:prSet phldrT="[Текст]" custT="1"/>
      <dgm:spPr/>
      <dgm:t>
        <a:bodyPr/>
        <a:lstStyle/>
        <a:p>
          <a:r>
            <a:rPr lang="ru-RU" sz="2000" dirty="0"/>
            <a:t>технические средства защиты</a:t>
          </a:r>
        </a:p>
      </dgm:t>
    </dgm:pt>
    <dgm:pt modelId="{5FAD5BA0-41FC-447E-9683-2A78597DBC3F}" type="parTrans" cxnId="{257D3A2F-9AF9-475E-8F6C-6545A7BAE4C1}">
      <dgm:prSet/>
      <dgm:spPr/>
      <dgm:t>
        <a:bodyPr/>
        <a:lstStyle/>
        <a:p>
          <a:endParaRPr lang="ru-RU" sz="2000"/>
        </a:p>
      </dgm:t>
    </dgm:pt>
    <dgm:pt modelId="{7F234E06-A415-4ED0-9BB4-6993511CBE20}" type="sibTrans" cxnId="{257D3A2F-9AF9-475E-8F6C-6545A7BAE4C1}">
      <dgm:prSet/>
      <dgm:spPr/>
      <dgm:t>
        <a:bodyPr/>
        <a:lstStyle/>
        <a:p>
          <a:endParaRPr lang="ru-RU" sz="2000"/>
        </a:p>
      </dgm:t>
    </dgm:pt>
    <dgm:pt modelId="{DC9FE860-FCEB-4EEC-895C-F3B183D97936}">
      <dgm:prSet phldrT="[Текст]" custT="1"/>
      <dgm:spPr/>
      <dgm:t>
        <a:bodyPr/>
        <a:lstStyle/>
        <a:p>
          <a:r>
            <a:rPr lang="ru-RU" sz="2000" dirty="0"/>
            <a:t>подготовка педагогов</a:t>
          </a:r>
        </a:p>
      </dgm:t>
    </dgm:pt>
    <dgm:pt modelId="{DC743775-C7ED-4517-BF43-33F31969141B}" type="parTrans" cxnId="{6C72555B-F6E0-40A9-AEA7-02B1362988C9}">
      <dgm:prSet/>
      <dgm:spPr/>
      <dgm:t>
        <a:bodyPr/>
        <a:lstStyle/>
        <a:p>
          <a:endParaRPr lang="ru-RU" sz="2000"/>
        </a:p>
      </dgm:t>
    </dgm:pt>
    <dgm:pt modelId="{4BAB8EA6-C081-4B03-AFD2-4A893598BA3D}" type="sibTrans" cxnId="{6C72555B-F6E0-40A9-AEA7-02B1362988C9}">
      <dgm:prSet/>
      <dgm:spPr/>
      <dgm:t>
        <a:bodyPr/>
        <a:lstStyle/>
        <a:p>
          <a:endParaRPr lang="ru-RU" sz="2000"/>
        </a:p>
      </dgm:t>
    </dgm:pt>
    <dgm:pt modelId="{6A8A33A8-7CD5-48B9-A6BC-3EA392D30FAE}">
      <dgm:prSet phldrT="[Текст]" custT="1"/>
      <dgm:spPr/>
      <dgm:t>
        <a:bodyPr/>
        <a:lstStyle/>
        <a:p>
          <a:r>
            <a:rPr lang="ru-RU" sz="2000" dirty="0"/>
            <a:t>работа с родителями </a:t>
          </a:r>
        </a:p>
      </dgm:t>
    </dgm:pt>
    <dgm:pt modelId="{549F1F04-E9D3-4ABB-BFD1-63EB8F7420D6}" type="parTrans" cxnId="{2CE8A947-0EF2-4648-8B7F-80C207BF90E5}">
      <dgm:prSet/>
      <dgm:spPr/>
      <dgm:t>
        <a:bodyPr/>
        <a:lstStyle/>
        <a:p>
          <a:endParaRPr lang="ru-RU" sz="2000"/>
        </a:p>
      </dgm:t>
    </dgm:pt>
    <dgm:pt modelId="{3C7671CB-FAF4-427C-8B6D-C0B42760D538}" type="sibTrans" cxnId="{2CE8A947-0EF2-4648-8B7F-80C207BF90E5}">
      <dgm:prSet/>
      <dgm:spPr/>
      <dgm:t>
        <a:bodyPr/>
        <a:lstStyle/>
        <a:p>
          <a:endParaRPr lang="ru-RU" sz="2000"/>
        </a:p>
      </dgm:t>
    </dgm:pt>
    <dgm:pt modelId="{5B307E80-7543-43FC-BC28-9496AF5F4F91}">
      <dgm:prSet phldrT="[Текст]" custT="1"/>
      <dgm:spPr/>
      <dgm:t>
        <a:bodyPr/>
        <a:lstStyle/>
        <a:p>
          <a:endParaRPr lang="ru-RU" sz="2000" dirty="0"/>
        </a:p>
      </dgm:t>
    </dgm:pt>
    <dgm:pt modelId="{BA6A286B-8B9C-4D77-85AD-EA039A340F5C}" type="parTrans" cxnId="{C64FAE39-0CF7-4EF0-ADC4-63CCF47CA9A6}">
      <dgm:prSet/>
      <dgm:spPr/>
      <dgm:t>
        <a:bodyPr/>
        <a:lstStyle/>
        <a:p>
          <a:endParaRPr lang="ru-RU"/>
        </a:p>
      </dgm:t>
    </dgm:pt>
    <dgm:pt modelId="{AC88CDE4-1399-4A4D-84DF-A82704F2EB6E}" type="sibTrans" cxnId="{C64FAE39-0CF7-4EF0-ADC4-63CCF47CA9A6}">
      <dgm:prSet/>
      <dgm:spPr/>
      <dgm:t>
        <a:bodyPr/>
        <a:lstStyle/>
        <a:p>
          <a:endParaRPr lang="ru-RU"/>
        </a:p>
      </dgm:t>
    </dgm:pt>
    <dgm:pt modelId="{F8BE7AF4-E58C-4E4D-BD4B-41D3EA21BE07}" type="pres">
      <dgm:prSet presAssocID="{D59C525A-60BC-4C15-972D-56C44807DDCA}" presName="Name0" presStyleCnt="0">
        <dgm:presLayoutVars>
          <dgm:dir/>
          <dgm:animLvl val="lvl"/>
          <dgm:resizeHandles/>
        </dgm:presLayoutVars>
      </dgm:prSet>
      <dgm:spPr/>
    </dgm:pt>
    <dgm:pt modelId="{FB63A0C3-F531-4B17-8033-889FF8E0DD26}" type="pres">
      <dgm:prSet presAssocID="{9AA6FCF9-8E51-4744-AD92-19C1E3337656}" presName="linNode" presStyleCnt="0"/>
      <dgm:spPr/>
    </dgm:pt>
    <dgm:pt modelId="{348CB5F0-63FB-4EBA-A9E5-68525DD514D8}" type="pres">
      <dgm:prSet presAssocID="{9AA6FCF9-8E51-4744-AD92-19C1E3337656}" presName="parentShp" presStyleLbl="node1" presStyleIdx="0" presStyleCnt="2" custLinFactNeighborY="-26">
        <dgm:presLayoutVars>
          <dgm:bulletEnabled val="1"/>
        </dgm:presLayoutVars>
      </dgm:prSet>
      <dgm:spPr/>
    </dgm:pt>
    <dgm:pt modelId="{1CF16BB3-4360-4A27-B6D9-563F7D1A4472}" type="pres">
      <dgm:prSet presAssocID="{9AA6FCF9-8E51-4744-AD92-19C1E3337656}" presName="childShp" presStyleLbl="bgAccFollowNode1" presStyleIdx="0" presStyleCnt="2">
        <dgm:presLayoutVars>
          <dgm:bulletEnabled val="1"/>
        </dgm:presLayoutVars>
      </dgm:prSet>
      <dgm:spPr/>
    </dgm:pt>
    <dgm:pt modelId="{EE63CFFC-5689-4FB5-97FF-49A9758EF482}" type="pres">
      <dgm:prSet presAssocID="{D6E01382-D461-4503-968B-34CF8110F506}" presName="spacing" presStyleCnt="0"/>
      <dgm:spPr/>
    </dgm:pt>
    <dgm:pt modelId="{346B8114-ABB5-4222-A905-8AE59EAACAA1}" type="pres">
      <dgm:prSet presAssocID="{2BFAD148-BA3D-4C6A-8629-72616897AA63}" presName="linNode" presStyleCnt="0"/>
      <dgm:spPr/>
    </dgm:pt>
    <dgm:pt modelId="{0EA5BBE6-4163-4D30-BBB4-DC31CBC435C7}" type="pres">
      <dgm:prSet presAssocID="{2BFAD148-BA3D-4C6A-8629-72616897AA63}" presName="parentShp" presStyleLbl="node1" presStyleIdx="1" presStyleCnt="2">
        <dgm:presLayoutVars>
          <dgm:bulletEnabled val="1"/>
        </dgm:presLayoutVars>
      </dgm:prSet>
      <dgm:spPr/>
    </dgm:pt>
    <dgm:pt modelId="{A4A9B5C5-9420-4D1E-BD7F-8F34E71DB633}" type="pres">
      <dgm:prSet presAssocID="{2BFAD148-BA3D-4C6A-8629-72616897AA6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C72555B-F6E0-40A9-AEA7-02B1362988C9}" srcId="{2BFAD148-BA3D-4C6A-8629-72616897AA63}" destId="{DC9FE860-FCEB-4EEC-895C-F3B183D97936}" srcOrd="1" destOrd="0" parTransId="{DC743775-C7ED-4517-BF43-33F31969141B}" sibTransId="{4BAB8EA6-C081-4B03-AFD2-4A893598BA3D}"/>
    <dgm:cxn modelId="{2CE8A947-0EF2-4648-8B7F-80C207BF90E5}" srcId="{2BFAD148-BA3D-4C6A-8629-72616897AA63}" destId="{6A8A33A8-7CD5-48B9-A6BC-3EA392D30FAE}" srcOrd="2" destOrd="0" parTransId="{549F1F04-E9D3-4ABB-BFD1-63EB8F7420D6}" sibTransId="{3C7671CB-FAF4-427C-8B6D-C0B42760D538}"/>
    <dgm:cxn modelId="{EF42EED3-06F1-4972-BD91-5973A12F4C51}" srcId="{2BFAD148-BA3D-4C6A-8629-72616897AA63}" destId="{2D8EC440-6646-48AF-A55B-B0908699F655}" srcOrd="0" destOrd="0" parTransId="{CB0E2C83-7A33-4676-A0B2-43978D8EE7C0}" sibTransId="{F1D9925B-AC7B-4FA0-839A-0996DD0C25FF}"/>
    <dgm:cxn modelId="{20E21971-F2FC-4374-9007-DAE1CFFEF117}" type="presOf" srcId="{9AA6FCF9-8E51-4744-AD92-19C1E3337656}" destId="{348CB5F0-63FB-4EBA-A9E5-68525DD514D8}" srcOrd="0" destOrd="0" presId="urn:microsoft.com/office/officeart/2005/8/layout/vList6"/>
    <dgm:cxn modelId="{861BC194-9B91-481D-900A-768B9763F3A3}" srcId="{D59C525A-60BC-4C15-972D-56C44807DDCA}" destId="{2BFAD148-BA3D-4C6A-8629-72616897AA63}" srcOrd="1" destOrd="0" parTransId="{D7F484E8-EFB5-45A4-99BB-A7984B2534CF}" sibTransId="{CBB89497-57BF-4EC9-B904-C0C4225D88EC}"/>
    <dgm:cxn modelId="{257D3A2F-9AF9-475E-8F6C-6545A7BAE4C1}" srcId="{9AA6FCF9-8E51-4744-AD92-19C1E3337656}" destId="{ABA718A2-0FC1-444B-9E11-F99A11A9A462}" srcOrd="2" destOrd="0" parTransId="{5FAD5BA0-41FC-447E-9683-2A78597DBC3F}" sibTransId="{7F234E06-A415-4ED0-9BB4-6993511CBE20}"/>
    <dgm:cxn modelId="{6FCA9766-3A22-44BB-B135-1AD299A66941}" type="presOf" srcId="{ABA718A2-0FC1-444B-9E11-F99A11A9A462}" destId="{1CF16BB3-4360-4A27-B6D9-563F7D1A4472}" srcOrd="0" destOrd="2" presId="urn:microsoft.com/office/officeart/2005/8/layout/vList6"/>
    <dgm:cxn modelId="{1C6230FB-3AE1-42BA-A023-1D6B3DC30208}" type="presOf" srcId="{5B307E80-7543-43FC-BC28-9496AF5F4F91}" destId="{1CF16BB3-4360-4A27-B6D9-563F7D1A4472}" srcOrd="0" destOrd="0" presId="urn:microsoft.com/office/officeart/2005/8/layout/vList6"/>
    <dgm:cxn modelId="{5CD40D00-1949-495C-A9B0-0941B755D76A}" type="presOf" srcId="{DC9FE860-FCEB-4EEC-895C-F3B183D97936}" destId="{A4A9B5C5-9420-4D1E-BD7F-8F34E71DB633}" srcOrd="0" destOrd="1" presId="urn:microsoft.com/office/officeart/2005/8/layout/vList6"/>
    <dgm:cxn modelId="{61850E60-7C8B-4654-BD6D-6E906C6EB82D}" type="presOf" srcId="{6A8A33A8-7CD5-48B9-A6BC-3EA392D30FAE}" destId="{A4A9B5C5-9420-4D1E-BD7F-8F34E71DB633}" srcOrd="0" destOrd="2" presId="urn:microsoft.com/office/officeart/2005/8/layout/vList6"/>
    <dgm:cxn modelId="{17633E6F-4E03-4C0C-A580-95ABC7E6A78B}" type="presOf" srcId="{2BFAD148-BA3D-4C6A-8629-72616897AA63}" destId="{0EA5BBE6-4163-4D30-BBB4-DC31CBC435C7}" srcOrd="0" destOrd="0" presId="urn:microsoft.com/office/officeart/2005/8/layout/vList6"/>
    <dgm:cxn modelId="{39CA84E1-373A-48DD-A134-C02E2764DDEB}" srcId="{9AA6FCF9-8E51-4744-AD92-19C1E3337656}" destId="{FF5D2544-06C1-46BD-AB22-673627FD33F2}" srcOrd="1" destOrd="0" parTransId="{B30F3CDE-B911-4EDC-9B1F-8C1A849AD7BD}" sibTransId="{1F143C34-0AF4-46E9-A79E-56AFF57ED016}"/>
    <dgm:cxn modelId="{A59154FD-77DF-4CEB-BEF6-B4F996978859}" srcId="{D59C525A-60BC-4C15-972D-56C44807DDCA}" destId="{9AA6FCF9-8E51-4744-AD92-19C1E3337656}" srcOrd="0" destOrd="0" parTransId="{763A664A-3C2A-4755-AA67-5FE3BE5714B4}" sibTransId="{D6E01382-D461-4503-968B-34CF8110F506}"/>
    <dgm:cxn modelId="{D72A836B-7975-4E1D-9BDC-26F4AB949695}" type="presOf" srcId="{FF5D2544-06C1-46BD-AB22-673627FD33F2}" destId="{1CF16BB3-4360-4A27-B6D9-563F7D1A4472}" srcOrd="0" destOrd="1" presId="urn:microsoft.com/office/officeart/2005/8/layout/vList6"/>
    <dgm:cxn modelId="{C64FAE39-0CF7-4EF0-ADC4-63CCF47CA9A6}" srcId="{9AA6FCF9-8E51-4744-AD92-19C1E3337656}" destId="{5B307E80-7543-43FC-BC28-9496AF5F4F91}" srcOrd="0" destOrd="0" parTransId="{BA6A286B-8B9C-4D77-85AD-EA039A340F5C}" sibTransId="{AC88CDE4-1399-4A4D-84DF-A82704F2EB6E}"/>
    <dgm:cxn modelId="{4FC44135-55CF-4745-8679-862AD6305E3F}" type="presOf" srcId="{2D8EC440-6646-48AF-A55B-B0908699F655}" destId="{A4A9B5C5-9420-4D1E-BD7F-8F34E71DB633}" srcOrd="0" destOrd="0" presId="urn:microsoft.com/office/officeart/2005/8/layout/vList6"/>
    <dgm:cxn modelId="{B27E4A10-BDA2-4EB8-A2ED-5101F9F06C30}" type="presOf" srcId="{D59C525A-60BC-4C15-972D-56C44807DDCA}" destId="{F8BE7AF4-E58C-4E4D-BD4B-41D3EA21BE07}" srcOrd="0" destOrd="0" presId="urn:microsoft.com/office/officeart/2005/8/layout/vList6"/>
    <dgm:cxn modelId="{C518E503-9235-4D68-BBA3-362DC10954A1}" type="presParOf" srcId="{F8BE7AF4-E58C-4E4D-BD4B-41D3EA21BE07}" destId="{FB63A0C3-F531-4B17-8033-889FF8E0DD26}" srcOrd="0" destOrd="0" presId="urn:microsoft.com/office/officeart/2005/8/layout/vList6"/>
    <dgm:cxn modelId="{8A3009E3-9EFF-4556-B2FA-688FE1C05184}" type="presParOf" srcId="{FB63A0C3-F531-4B17-8033-889FF8E0DD26}" destId="{348CB5F0-63FB-4EBA-A9E5-68525DD514D8}" srcOrd="0" destOrd="0" presId="urn:microsoft.com/office/officeart/2005/8/layout/vList6"/>
    <dgm:cxn modelId="{C4F30372-27BF-4C3A-9965-C4CD1271754D}" type="presParOf" srcId="{FB63A0C3-F531-4B17-8033-889FF8E0DD26}" destId="{1CF16BB3-4360-4A27-B6D9-563F7D1A4472}" srcOrd="1" destOrd="0" presId="urn:microsoft.com/office/officeart/2005/8/layout/vList6"/>
    <dgm:cxn modelId="{2543893D-D03B-494B-9E9C-4F643C8E07A6}" type="presParOf" srcId="{F8BE7AF4-E58C-4E4D-BD4B-41D3EA21BE07}" destId="{EE63CFFC-5689-4FB5-97FF-49A9758EF482}" srcOrd="1" destOrd="0" presId="urn:microsoft.com/office/officeart/2005/8/layout/vList6"/>
    <dgm:cxn modelId="{4EEA5EA4-236E-45B0-8FE5-0DCFC56A37F6}" type="presParOf" srcId="{F8BE7AF4-E58C-4E4D-BD4B-41D3EA21BE07}" destId="{346B8114-ABB5-4222-A905-8AE59EAACAA1}" srcOrd="2" destOrd="0" presId="urn:microsoft.com/office/officeart/2005/8/layout/vList6"/>
    <dgm:cxn modelId="{DBA6132C-909F-455F-AAB6-39B19B1CB2D4}" type="presParOf" srcId="{346B8114-ABB5-4222-A905-8AE59EAACAA1}" destId="{0EA5BBE6-4163-4D30-BBB4-DC31CBC435C7}" srcOrd="0" destOrd="0" presId="urn:microsoft.com/office/officeart/2005/8/layout/vList6"/>
    <dgm:cxn modelId="{414BA8C6-2867-4060-B859-1B8E34E6CC3A}" type="presParOf" srcId="{346B8114-ABB5-4222-A905-8AE59EAACAA1}" destId="{A4A9B5C5-9420-4D1E-BD7F-8F34E71DB6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6FDDD-5C79-4327-9CCD-5314EFB0A810}" type="doc">
      <dgm:prSet loTypeId="urn:microsoft.com/office/officeart/2005/8/layout/vList5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8664CFC-1239-4ED8-B631-5C4C7AF141B6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Конституция РФ от 12.12.1993; </a:t>
          </a:r>
          <a:endParaRPr lang="ru-RU" sz="1400" dirty="0">
            <a:latin typeface="Georgia" panose="02040502050405020303" pitchFamily="18" charset="0"/>
          </a:endParaRPr>
        </a:p>
      </dgm:t>
    </dgm:pt>
    <dgm:pt modelId="{36924BD6-0910-4113-8133-542AFEC5B2EB}" type="parTrans" cxnId="{80AE40EB-EBB7-460D-9FF6-D1B511D7BAE8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2E2BB96B-ABC6-4D7B-95B9-3E3AE768F46F}" type="sibTrans" cxnId="{80AE40EB-EBB7-460D-9FF6-D1B511D7BAE8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ADA7DAC4-AF6F-49F4-AC30-290AC69BD2CF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Федеральный закон от 24.07.1998 № 124-ФЗ «Об основных гарантиях прав ребенка в Российской Федерации»; </a:t>
          </a:r>
          <a:endParaRPr lang="ru-RU" sz="1400" dirty="0">
            <a:latin typeface="Georgia" panose="02040502050405020303" pitchFamily="18" charset="0"/>
          </a:endParaRPr>
        </a:p>
      </dgm:t>
    </dgm:pt>
    <dgm:pt modelId="{18322022-8EAC-4220-A37B-D3E04B015E68}" type="parTrans" cxnId="{F5113D09-5F77-40B9-9E32-A1851ED0EA24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BD0BF466-D0F9-4B03-A10C-87468A65EBA9}" type="sibTrans" cxnId="{F5113D09-5F77-40B9-9E32-A1851ED0EA24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E39E3D91-269E-4ECC-B4AD-8F0C15A9D9C8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Федеральный закон от 27 июля 2006 г. № 149-ФЗ «Об информации, информационных технологиях и о защите информации»; </a:t>
          </a:r>
          <a:endParaRPr lang="ru-RU" sz="1400" dirty="0">
            <a:latin typeface="Georgia" panose="02040502050405020303" pitchFamily="18" charset="0"/>
          </a:endParaRPr>
        </a:p>
      </dgm:t>
    </dgm:pt>
    <dgm:pt modelId="{D1109783-41B7-41AE-901B-554393D48149}" type="parTrans" cxnId="{5DE30042-277A-4A37-AA5F-40FD974CB217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E3D3F8C-6734-4F3B-A5D1-8A6453CA13B8}" type="sibTrans" cxnId="{5DE30042-277A-4A37-AA5F-40FD974CB217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42B38673-17EA-4092-8057-0423A145409A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Федеральный закон от 29.12.2010 № 436-ФЗ "О защите детей от информации, причиняющей вред их здоровью и развитию»; </a:t>
          </a:r>
          <a:endParaRPr lang="ru-RU" sz="1400" dirty="0">
            <a:latin typeface="Georgia" panose="02040502050405020303" pitchFamily="18" charset="0"/>
          </a:endParaRPr>
        </a:p>
      </dgm:t>
    </dgm:pt>
    <dgm:pt modelId="{448B4903-6E39-4FB9-9008-D729138B625C}" type="parTrans" cxnId="{6B8609AE-E863-4D67-9691-0314F0E66E18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7C1A784C-AF3A-4779-B1E9-FCC815C8965F}" type="sibTrans" cxnId="{6B8609AE-E863-4D67-9691-0314F0E66E18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4B3BBBB-6193-4745-87B8-92B96BCE71F8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Федеральный закон от 13.03.2006 № 38-ФЗ «О рекламе»; </a:t>
          </a:r>
          <a:endParaRPr lang="ru-RU" sz="1400" dirty="0">
            <a:latin typeface="Georgia" panose="02040502050405020303" pitchFamily="18" charset="0"/>
          </a:endParaRPr>
        </a:p>
      </dgm:t>
    </dgm:pt>
    <dgm:pt modelId="{FFEC0169-B03D-4037-9278-70B71F4CF051}" type="parTrans" cxnId="{1F70996D-591D-4CA1-B580-9CA81DE1157F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ABACCB76-F576-48FC-9361-E80971B1E2D5}" type="sibTrans" cxnId="{1F70996D-591D-4CA1-B580-9CA81DE1157F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F9308946-C5DD-483C-A993-FC66FD2E92E9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Федеральный закон от 25.07.2002 №114-ФЗ «О противодействии экстремистской деятельности»; </a:t>
          </a:r>
          <a:endParaRPr lang="ru-RU" sz="1400" dirty="0">
            <a:latin typeface="Georgia" panose="02040502050405020303" pitchFamily="18" charset="0"/>
          </a:endParaRPr>
        </a:p>
      </dgm:t>
    </dgm:pt>
    <dgm:pt modelId="{21724245-0B2A-4F42-A468-BA9B0BB797C0}" type="parTrans" cxnId="{A25D6455-58FA-4C23-A730-00778657A01B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83696C8-5252-43FD-B352-48DC95838D85}" type="sibTrans" cxnId="{A25D6455-58FA-4C23-A730-00778657A01B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1DFD6A0B-DAB1-4540-86E0-B722B1737084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Указ Президента РФ от 01.06.2012 г. № 761 «О Национальной стратегии действий в интересах детей на 2012-2017 годы»; </a:t>
          </a:r>
          <a:endParaRPr lang="ru-RU" sz="1400" dirty="0">
            <a:latin typeface="Georgia" panose="02040502050405020303" pitchFamily="18" charset="0"/>
          </a:endParaRPr>
        </a:p>
      </dgm:t>
    </dgm:pt>
    <dgm:pt modelId="{5CFBD692-C604-474E-81DD-144591D261D1}" type="parTrans" cxnId="{C2DF8E96-BC30-43D9-88B2-8C3CC7F1850E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26F94E78-2CAE-4EF5-9CF3-2D27B7838215}" type="sibTrans" cxnId="{C2DF8E96-BC30-43D9-88B2-8C3CC7F1850E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47A56F9F-FC3C-4C16-9062-8ECA7AA3E5D9}">
      <dgm:prSet custT="1"/>
      <dgm:spPr/>
      <dgm:t>
        <a:bodyPr/>
        <a:lstStyle/>
        <a:p>
          <a:pPr rtl="0"/>
          <a:r>
            <a:rPr lang="ru-RU" sz="1400" b="1" dirty="0">
              <a:latin typeface="Georgia" panose="02040502050405020303" pitchFamily="18" charset="0"/>
            </a:rPr>
            <a:t>Правила подключения общеобразовательных учреждений к единой системе контент-фильтрации доступа к сети Интернет, реализованной </a:t>
          </a:r>
          <a:r>
            <a:rPr lang="ru-RU" sz="1400" b="1" dirty="0" err="1">
              <a:latin typeface="Georgia" panose="02040502050405020303" pitchFamily="18" charset="0"/>
            </a:rPr>
            <a:t>Минобрнауки</a:t>
          </a:r>
          <a:r>
            <a:rPr lang="ru-RU" sz="1400" b="1" dirty="0">
              <a:latin typeface="Georgia" panose="02040502050405020303" pitchFamily="18" charset="0"/>
            </a:rPr>
            <a:t> РФ от 11.05.2011 №АФ-12/07 </a:t>
          </a:r>
          <a:r>
            <a:rPr lang="ru-RU" sz="1400" b="1" dirty="0" err="1">
              <a:latin typeface="Georgia" panose="02040502050405020303" pitchFamily="18" charset="0"/>
            </a:rPr>
            <a:t>вн</a:t>
          </a:r>
          <a:r>
            <a:rPr lang="ru-RU" sz="1400" b="1" dirty="0">
              <a:latin typeface="Georgia" panose="02040502050405020303" pitchFamily="18" charset="0"/>
            </a:rPr>
            <a:t>. </a:t>
          </a:r>
          <a:endParaRPr lang="ru-RU" sz="1400" dirty="0">
            <a:latin typeface="Georgia" panose="02040502050405020303" pitchFamily="18" charset="0"/>
          </a:endParaRPr>
        </a:p>
      </dgm:t>
    </dgm:pt>
    <dgm:pt modelId="{27FC49FA-293F-4AA7-9FCD-A820C3155BE3}" type="parTrans" cxnId="{CB08C9D2-2B83-4B00-878C-E39B653DD2D6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B6A99F00-FBAC-40F0-BAA7-F3F93A0B330F}" type="sibTrans" cxnId="{CB08C9D2-2B83-4B00-878C-E39B653DD2D6}">
      <dgm:prSet/>
      <dgm:spPr/>
      <dgm:t>
        <a:bodyPr/>
        <a:lstStyle/>
        <a:p>
          <a:endParaRPr lang="ru-RU" sz="1400">
            <a:latin typeface="Georgia" panose="02040502050405020303" pitchFamily="18" charset="0"/>
          </a:endParaRPr>
        </a:p>
      </dgm:t>
    </dgm:pt>
    <dgm:pt modelId="{4393F95F-D59C-4D6B-B059-288A246ED45A}" type="pres">
      <dgm:prSet presAssocID="{3FE6FDDD-5C79-4327-9CCD-5314EFB0A810}" presName="Name0" presStyleCnt="0">
        <dgm:presLayoutVars>
          <dgm:dir/>
          <dgm:animLvl val="lvl"/>
          <dgm:resizeHandles val="exact"/>
        </dgm:presLayoutVars>
      </dgm:prSet>
      <dgm:spPr/>
    </dgm:pt>
    <dgm:pt modelId="{AE49EBA8-94AC-4F00-951F-6BE392B8B2CF}" type="pres">
      <dgm:prSet presAssocID="{98664CFC-1239-4ED8-B631-5C4C7AF141B6}" presName="linNode" presStyleCnt="0"/>
      <dgm:spPr/>
    </dgm:pt>
    <dgm:pt modelId="{4CB76E82-866F-4583-BAC4-299B50D4B568}" type="pres">
      <dgm:prSet presAssocID="{98664CFC-1239-4ED8-B631-5C4C7AF141B6}" presName="parentText" presStyleLbl="node1" presStyleIdx="0" presStyleCnt="8" custScaleX="245711" custScaleY="146410">
        <dgm:presLayoutVars>
          <dgm:chMax val="1"/>
          <dgm:bulletEnabled val="1"/>
        </dgm:presLayoutVars>
      </dgm:prSet>
      <dgm:spPr/>
    </dgm:pt>
    <dgm:pt modelId="{D79727C4-DE04-4B1B-84E1-C32CA53858A0}" type="pres">
      <dgm:prSet presAssocID="{2E2BB96B-ABC6-4D7B-95B9-3E3AE768F46F}" presName="sp" presStyleCnt="0"/>
      <dgm:spPr/>
    </dgm:pt>
    <dgm:pt modelId="{98A37A30-2A53-43C7-BDD6-92824B9D6645}" type="pres">
      <dgm:prSet presAssocID="{ADA7DAC4-AF6F-49F4-AC30-290AC69BD2CF}" presName="linNode" presStyleCnt="0"/>
      <dgm:spPr/>
    </dgm:pt>
    <dgm:pt modelId="{0484D3BF-33B6-4182-A505-4D86C9B03051}" type="pres">
      <dgm:prSet presAssocID="{ADA7DAC4-AF6F-49F4-AC30-290AC69BD2CF}" presName="parentText" presStyleLbl="node1" presStyleIdx="1" presStyleCnt="8" custScaleX="245711" custScaleY="146410">
        <dgm:presLayoutVars>
          <dgm:chMax val="1"/>
          <dgm:bulletEnabled val="1"/>
        </dgm:presLayoutVars>
      </dgm:prSet>
      <dgm:spPr/>
    </dgm:pt>
    <dgm:pt modelId="{50230BE8-9FA1-410D-9D14-FABAFE9CFF3A}" type="pres">
      <dgm:prSet presAssocID="{BD0BF466-D0F9-4B03-A10C-87468A65EBA9}" presName="sp" presStyleCnt="0"/>
      <dgm:spPr/>
    </dgm:pt>
    <dgm:pt modelId="{A7BFB9A0-06C5-4E9D-AADE-76A772A373DF}" type="pres">
      <dgm:prSet presAssocID="{E39E3D91-269E-4ECC-B4AD-8F0C15A9D9C8}" presName="linNode" presStyleCnt="0"/>
      <dgm:spPr/>
    </dgm:pt>
    <dgm:pt modelId="{09EA1EEA-5805-405B-BE3B-F361C88A69E2}" type="pres">
      <dgm:prSet presAssocID="{E39E3D91-269E-4ECC-B4AD-8F0C15A9D9C8}" presName="parentText" presStyleLbl="node1" presStyleIdx="2" presStyleCnt="8" custScaleX="245711" custScaleY="146410">
        <dgm:presLayoutVars>
          <dgm:chMax val="1"/>
          <dgm:bulletEnabled val="1"/>
        </dgm:presLayoutVars>
      </dgm:prSet>
      <dgm:spPr/>
    </dgm:pt>
    <dgm:pt modelId="{9BDA63DC-B065-49EF-B63E-B5B85A799910}" type="pres">
      <dgm:prSet presAssocID="{1E3D3F8C-6734-4F3B-A5D1-8A6453CA13B8}" presName="sp" presStyleCnt="0"/>
      <dgm:spPr/>
    </dgm:pt>
    <dgm:pt modelId="{DDA45DC3-3B58-4488-8A17-53716D14B981}" type="pres">
      <dgm:prSet presAssocID="{42B38673-17EA-4092-8057-0423A145409A}" presName="linNode" presStyleCnt="0"/>
      <dgm:spPr/>
    </dgm:pt>
    <dgm:pt modelId="{B3185AAC-61A4-44AE-82D5-9B0C244ED803}" type="pres">
      <dgm:prSet presAssocID="{42B38673-17EA-4092-8057-0423A145409A}" presName="parentText" presStyleLbl="node1" presStyleIdx="3" presStyleCnt="8" custScaleX="245711" custScaleY="146410">
        <dgm:presLayoutVars>
          <dgm:chMax val="1"/>
          <dgm:bulletEnabled val="1"/>
        </dgm:presLayoutVars>
      </dgm:prSet>
      <dgm:spPr/>
    </dgm:pt>
    <dgm:pt modelId="{98151AB6-1920-46BA-959A-81BE2FB0AAB1}" type="pres">
      <dgm:prSet presAssocID="{7C1A784C-AF3A-4779-B1E9-FCC815C8965F}" presName="sp" presStyleCnt="0"/>
      <dgm:spPr/>
    </dgm:pt>
    <dgm:pt modelId="{AD673A35-FCF3-4336-B444-4FA439087BED}" type="pres">
      <dgm:prSet presAssocID="{14B3BBBB-6193-4745-87B8-92B96BCE71F8}" presName="linNode" presStyleCnt="0"/>
      <dgm:spPr/>
    </dgm:pt>
    <dgm:pt modelId="{317B6FF7-CABD-4A40-BA7E-465A718FA142}" type="pres">
      <dgm:prSet presAssocID="{14B3BBBB-6193-4745-87B8-92B96BCE71F8}" presName="parentText" presStyleLbl="node1" presStyleIdx="4" presStyleCnt="8" custScaleX="245711" custScaleY="146410">
        <dgm:presLayoutVars>
          <dgm:chMax val="1"/>
          <dgm:bulletEnabled val="1"/>
        </dgm:presLayoutVars>
      </dgm:prSet>
      <dgm:spPr/>
    </dgm:pt>
    <dgm:pt modelId="{56561F76-784E-4BA1-83D2-F6A1ED041D2B}" type="pres">
      <dgm:prSet presAssocID="{ABACCB76-F576-48FC-9361-E80971B1E2D5}" presName="sp" presStyleCnt="0"/>
      <dgm:spPr/>
    </dgm:pt>
    <dgm:pt modelId="{62220167-D3C1-480C-B5A3-8AB378825384}" type="pres">
      <dgm:prSet presAssocID="{F9308946-C5DD-483C-A993-FC66FD2E92E9}" presName="linNode" presStyleCnt="0"/>
      <dgm:spPr/>
    </dgm:pt>
    <dgm:pt modelId="{D704668B-245F-49FF-A997-780EBB3EED6A}" type="pres">
      <dgm:prSet presAssocID="{F9308946-C5DD-483C-A993-FC66FD2E92E9}" presName="parentText" presStyleLbl="node1" presStyleIdx="5" presStyleCnt="8" custScaleX="245711" custScaleY="146410">
        <dgm:presLayoutVars>
          <dgm:chMax val="1"/>
          <dgm:bulletEnabled val="1"/>
        </dgm:presLayoutVars>
      </dgm:prSet>
      <dgm:spPr/>
    </dgm:pt>
    <dgm:pt modelId="{7C50A931-2EDF-4D86-AB65-22DFEF48621F}" type="pres">
      <dgm:prSet presAssocID="{183696C8-5252-43FD-B352-48DC95838D85}" presName="sp" presStyleCnt="0"/>
      <dgm:spPr/>
    </dgm:pt>
    <dgm:pt modelId="{84CDB941-8304-4358-AB38-6C56664ADA6E}" type="pres">
      <dgm:prSet presAssocID="{1DFD6A0B-DAB1-4540-86E0-B722B1737084}" presName="linNode" presStyleCnt="0"/>
      <dgm:spPr/>
    </dgm:pt>
    <dgm:pt modelId="{FE6E4316-D925-4AD4-BFE4-A6A18008E8CB}" type="pres">
      <dgm:prSet presAssocID="{1DFD6A0B-DAB1-4540-86E0-B722B1737084}" presName="parentText" presStyleLbl="node1" presStyleIdx="6" presStyleCnt="8" custScaleX="245711" custScaleY="146410">
        <dgm:presLayoutVars>
          <dgm:chMax val="1"/>
          <dgm:bulletEnabled val="1"/>
        </dgm:presLayoutVars>
      </dgm:prSet>
      <dgm:spPr/>
    </dgm:pt>
    <dgm:pt modelId="{944C51BC-04D0-493B-B03C-2FE2C7B782BF}" type="pres">
      <dgm:prSet presAssocID="{26F94E78-2CAE-4EF5-9CF3-2D27B7838215}" presName="sp" presStyleCnt="0"/>
      <dgm:spPr/>
    </dgm:pt>
    <dgm:pt modelId="{4B9E5959-B957-4F07-B76A-8A7A0A1F2603}" type="pres">
      <dgm:prSet presAssocID="{47A56F9F-FC3C-4C16-9062-8ECA7AA3E5D9}" presName="linNode" presStyleCnt="0"/>
      <dgm:spPr/>
    </dgm:pt>
    <dgm:pt modelId="{0FFB982A-697C-4CC7-A733-25D6EB020BA9}" type="pres">
      <dgm:prSet presAssocID="{47A56F9F-FC3C-4C16-9062-8ECA7AA3E5D9}" presName="parentText" presStyleLbl="node1" presStyleIdx="7" presStyleCnt="8" custScaleX="245711" custScaleY="146410">
        <dgm:presLayoutVars>
          <dgm:chMax val="1"/>
          <dgm:bulletEnabled val="1"/>
        </dgm:presLayoutVars>
      </dgm:prSet>
      <dgm:spPr/>
    </dgm:pt>
  </dgm:ptLst>
  <dgm:cxnLst>
    <dgm:cxn modelId="{A4CAC0F4-B064-46DD-B7E6-33130953D0A2}" type="presOf" srcId="{F9308946-C5DD-483C-A993-FC66FD2E92E9}" destId="{D704668B-245F-49FF-A997-780EBB3EED6A}" srcOrd="0" destOrd="0" presId="urn:microsoft.com/office/officeart/2005/8/layout/vList5"/>
    <dgm:cxn modelId="{1F70996D-591D-4CA1-B580-9CA81DE1157F}" srcId="{3FE6FDDD-5C79-4327-9CCD-5314EFB0A810}" destId="{14B3BBBB-6193-4745-87B8-92B96BCE71F8}" srcOrd="4" destOrd="0" parTransId="{FFEC0169-B03D-4037-9278-70B71F4CF051}" sibTransId="{ABACCB76-F576-48FC-9361-E80971B1E2D5}"/>
    <dgm:cxn modelId="{6B8609AE-E863-4D67-9691-0314F0E66E18}" srcId="{3FE6FDDD-5C79-4327-9CCD-5314EFB0A810}" destId="{42B38673-17EA-4092-8057-0423A145409A}" srcOrd="3" destOrd="0" parTransId="{448B4903-6E39-4FB9-9008-D729138B625C}" sibTransId="{7C1A784C-AF3A-4779-B1E9-FCC815C8965F}"/>
    <dgm:cxn modelId="{22ECCD89-4451-4C8C-8DCC-CD6ED657E1C4}" type="presOf" srcId="{1DFD6A0B-DAB1-4540-86E0-B722B1737084}" destId="{FE6E4316-D925-4AD4-BFE4-A6A18008E8CB}" srcOrd="0" destOrd="0" presId="urn:microsoft.com/office/officeart/2005/8/layout/vList5"/>
    <dgm:cxn modelId="{5DE30042-277A-4A37-AA5F-40FD974CB217}" srcId="{3FE6FDDD-5C79-4327-9CCD-5314EFB0A810}" destId="{E39E3D91-269E-4ECC-B4AD-8F0C15A9D9C8}" srcOrd="2" destOrd="0" parTransId="{D1109783-41B7-41AE-901B-554393D48149}" sibTransId="{1E3D3F8C-6734-4F3B-A5D1-8A6453CA13B8}"/>
    <dgm:cxn modelId="{F5113D09-5F77-40B9-9E32-A1851ED0EA24}" srcId="{3FE6FDDD-5C79-4327-9CCD-5314EFB0A810}" destId="{ADA7DAC4-AF6F-49F4-AC30-290AC69BD2CF}" srcOrd="1" destOrd="0" parTransId="{18322022-8EAC-4220-A37B-D3E04B015E68}" sibTransId="{BD0BF466-D0F9-4B03-A10C-87468A65EBA9}"/>
    <dgm:cxn modelId="{D6E27F85-42FF-47F7-B2AC-1747F71EE50E}" type="presOf" srcId="{E39E3D91-269E-4ECC-B4AD-8F0C15A9D9C8}" destId="{09EA1EEA-5805-405B-BE3B-F361C88A69E2}" srcOrd="0" destOrd="0" presId="urn:microsoft.com/office/officeart/2005/8/layout/vList5"/>
    <dgm:cxn modelId="{9C2D9995-41BC-4CBD-8521-A34DF837710C}" type="presOf" srcId="{3FE6FDDD-5C79-4327-9CCD-5314EFB0A810}" destId="{4393F95F-D59C-4D6B-B059-288A246ED45A}" srcOrd="0" destOrd="0" presId="urn:microsoft.com/office/officeart/2005/8/layout/vList5"/>
    <dgm:cxn modelId="{CB08C9D2-2B83-4B00-878C-E39B653DD2D6}" srcId="{3FE6FDDD-5C79-4327-9CCD-5314EFB0A810}" destId="{47A56F9F-FC3C-4C16-9062-8ECA7AA3E5D9}" srcOrd="7" destOrd="0" parTransId="{27FC49FA-293F-4AA7-9FCD-A820C3155BE3}" sibTransId="{B6A99F00-FBAC-40F0-BAA7-F3F93A0B330F}"/>
    <dgm:cxn modelId="{C2DF8E96-BC30-43D9-88B2-8C3CC7F1850E}" srcId="{3FE6FDDD-5C79-4327-9CCD-5314EFB0A810}" destId="{1DFD6A0B-DAB1-4540-86E0-B722B1737084}" srcOrd="6" destOrd="0" parTransId="{5CFBD692-C604-474E-81DD-144591D261D1}" sibTransId="{26F94E78-2CAE-4EF5-9CF3-2D27B7838215}"/>
    <dgm:cxn modelId="{6C63B0A0-6991-4DAA-991E-5330B80C7C8A}" type="presOf" srcId="{14B3BBBB-6193-4745-87B8-92B96BCE71F8}" destId="{317B6FF7-CABD-4A40-BA7E-465A718FA142}" srcOrd="0" destOrd="0" presId="urn:microsoft.com/office/officeart/2005/8/layout/vList5"/>
    <dgm:cxn modelId="{0394F3F9-D38F-4B56-90D4-6BEAC4284E3E}" type="presOf" srcId="{98664CFC-1239-4ED8-B631-5C4C7AF141B6}" destId="{4CB76E82-866F-4583-BAC4-299B50D4B568}" srcOrd="0" destOrd="0" presId="urn:microsoft.com/office/officeart/2005/8/layout/vList5"/>
    <dgm:cxn modelId="{E526DBD6-EE5B-4F8F-BF45-E2C250F2C3AA}" type="presOf" srcId="{42B38673-17EA-4092-8057-0423A145409A}" destId="{B3185AAC-61A4-44AE-82D5-9B0C244ED803}" srcOrd="0" destOrd="0" presId="urn:microsoft.com/office/officeart/2005/8/layout/vList5"/>
    <dgm:cxn modelId="{9AF79899-5E82-4E52-B72A-388CD5BB5F67}" type="presOf" srcId="{47A56F9F-FC3C-4C16-9062-8ECA7AA3E5D9}" destId="{0FFB982A-697C-4CC7-A733-25D6EB020BA9}" srcOrd="0" destOrd="0" presId="urn:microsoft.com/office/officeart/2005/8/layout/vList5"/>
    <dgm:cxn modelId="{A25D6455-58FA-4C23-A730-00778657A01B}" srcId="{3FE6FDDD-5C79-4327-9CCD-5314EFB0A810}" destId="{F9308946-C5DD-483C-A993-FC66FD2E92E9}" srcOrd="5" destOrd="0" parTransId="{21724245-0B2A-4F42-A468-BA9B0BB797C0}" sibTransId="{183696C8-5252-43FD-B352-48DC95838D85}"/>
    <dgm:cxn modelId="{80AE40EB-EBB7-460D-9FF6-D1B511D7BAE8}" srcId="{3FE6FDDD-5C79-4327-9CCD-5314EFB0A810}" destId="{98664CFC-1239-4ED8-B631-5C4C7AF141B6}" srcOrd="0" destOrd="0" parTransId="{36924BD6-0910-4113-8133-542AFEC5B2EB}" sibTransId="{2E2BB96B-ABC6-4D7B-95B9-3E3AE768F46F}"/>
    <dgm:cxn modelId="{990CEC09-06DE-459A-89E2-27542CCCF27D}" type="presOf" srcId="{ADA7DAC4-AF6F-49F4-AC30-290AC69BD2CF}" destId="{0484D3BF-33B6-4182-A505-4D86C9B03051}" srcOrd="0" destOrd="0" presId="urn:microsoft.com/office/officeart/2005/8/layout/vList5"/>
    <dgm:cxn modelId="{14CF359A-2396-40B3-A13D-D19461FD83CD}" type="presParOf" srcId="{4393F95F-D59C-4D6B-B059-288A246ED45A}" destId="{AE49EBA8-94AC-4F00-951F-6BE392B8B2CF}" srcOrd="0" destOrd="0" presId="urn:microsoft.com/office/officeart/2005/8/layout/vList5"/>
    <dgm:cxn modelId="{6767037D-48A2-4249-9514-E8ACF04DF3EE}" type="presParOf" srcId="{AE49EBA8-94AC-4F00-951F-6BE392B8B2CF}" destId="{4CB76E82-866F-4583-BAC4-299B50D4B568}" srcOrd="0" destOrd="0" presId="urn:microsoft.com/office/officeart/2005/8/layout/vList5"/>
    <dgm:cxn modelId="{02F26406-0A88-43AE-B283-89C207805D65}" type="presParOf" srcId="{4393F95F-D59C-4D6B-B059-288A246ED45A}" destId="{D79727C4-DE04-4B1B-84E1-C32CA53858A0}" srcOrd="1" destOrd="0" presId="urn:microsoft.com/office/officeart/2005/8/layout/vList5"/>
    <dgm:cxn modelId="{F46D96E7-59F7-44C1-B31F-E7E0C475FE23}" type="presParOf" srcId="{4393F95F-D59C-4D6B-B059-288A246ED45A}" destId="{98A37A30-2A53-43C7-BDD6-92824B9D6645}" srcOrd="2" destOrd="0" presId="urn:microsoft.com/office/officeart/2005/8/layout/vList5"/>
    <dgm:cxn modelId="{418B28F1-B376-4858-A839-2DD953852C75}" type="presParOf" srcId="{98A37A30-2A53-43C7-BDD6-92824B9D6645}" destId="{0484D3BF-33B6-4182-A505-4D86C9B03051}" srcOrd="0" destOrd="0" presId="urn:microsoft.com/office/officeart/2005/8/layout/vList5"/>
    <dgm:cxn modelId="{C523FC55-381C-48B7-9DFF-E0C228321DC6}" type="presParOf" srcId="{4393F95F-D59C-4D6B-B059-288A246ED45A}" destId="{50230BE8-9FA1-410D-9D14-FABAFE9CFF3A}" srcOrd="3" destOrd="0" presId="urn:microsoft.com/office/officeart/2005/8/layout/vList5"/>
    <dgm:cxn modelId="{9D768588-F374-487F-A08A-A482FF360622}" type="presParOf" srcId="{4393F95F-D59C-4D6B-B059-288A246ED45A}" destId="{A7BFB9A0-06C5-4E9D-AADE-76A772A373DF}" srcOrd="4" destOrd="0" presId="urn:microsoft.com/office/officeart/2005/8/layout/vList5"/>
    <dgm:cxn modelId="{C79068E1-DB55-4224-958F-B5F9DFB0BB1B}" type="presParOf" srcId="{A7BFB9A0-06C5-4E9D-AADE-76A772A373DF}" destId="{09EA1EEA-5805-405B-BE3B-F361C88A69E2}" srcOrd="0" destOrd="0" presId="urn:microsoft.com/office/officeart/2005/8/layout/vList5"/>
    <dgm:cxn modelId="{547AE4F7-94A2-41C8-9C8A-EBD91FA0696A}" type="presParOf" srcId="{4393F95F-D59C-4D6B-B059-288A246ED45A}" destId="{9BDA63DC-B065-49EF-B63E-B5B85A799910}" srcOrd="5" destOrd="0" presId="urn:microsoft.com/office/officeart/2005/8/layout/vList5"/>
    <dgm:cxn modelId="{44CB2A5E-FA3C-4537-A8D4-508E5A1DE0C2}" type="presParOf" srcId="{4393F95F-D59C-4D6B-B059-288A246ED45A}" destId="{DDA45DC3-3B58-4488-8A17-53716D14B981}" srcOrd="6" destOrd="0" presId="urn:microsoft.com/office/officeart/2005/8/layout/vList5"/>
    <dgm:cxn modelId="{044B2D48-DB8E-44F7-8E89-FF1153C727AF}" type="presParOf" srcId="{DDA45DC3-3B58-4488-8A17-53716D14B981}" destId="{B3185AAC-61A4-44AE-82D5-9B0C244ED803}" srcOrd="0" destOrd="0" presId="urn:microsoft.com/office/officeart/2005/8/layout/vList5"/>
    <dgm:cxn modelId="{B60D7AA6-2CD4-4394-8C2D-CB34444BDFD5}" type="presParOf" srcId="{4393F95F-D59C-4D6B-B059-288A246ED45A}" destId="{98151AB6-1920-46BA-959A-81BE2FB0AAB1}" srcOrd="7" destOrd="0" presId="urn:microsoft.com/office/officeart/2005/8/layout/vList5"/>
    <dgm:cxn modelId="{35E5F16C-6C9A-4916-9F01-A26D6D4252F0}" type="presParOf" srcId="{4393F95F-D59C-4D6B-B059-288A246ED45A}" destId="{AD673A35-FCF3-4336-B444-4FA439087BED}" srcOrd="8" destOrd="0" presId="urn:microsoft.com/office/officeart/2005/8/layout/vList5"/>
    <dgm:cxn modelId="{B1583974-78FA-4A4B-AEAC-8E2E1DD1F60B}" type="presParOf" srcId="{AD673A35-FCF3-4336-B444-4FA439087BED}" destId="{317B6FF7-CABD-4A40-BA7E-465A718FA142}" srcOrd="0" destOrd="0" presId="urn:microsoft.com/office/officeart/2005/8/layout/vList5"/>
    <dgm:cxn modelId="{B43E76CD-B209-4108-8559-334C55F6CB62}" type="presParOf" srcId="{4393F95F-D59C-4D6B-B059-288A246ED45A}" destId="{56561F76-784E-4BA1-83D2-F6A1ED041D2B}" srcOrd="9" destOrd="0" presId="urn:microsoft.com/office/officeart/2005/8/layout/vList5"/>
    <dgm:cxn modelId="{6A51081E-B94B-4881-903B-ECDFE668C21B}" type="presParOf" srcId="{4393F95F-D59C-4D6B-B059-288A246ED45A}" destId="{62220167-D3C1-480C-B5A3-8AB378825384}" srcOrd="10" destOrd="0" presId="urn:microsoft.com/office/officeart/2005/8/layout/vList5"/>
    <dgm:cxn modelId="{14AA8D21-B6C4-43D3-BE37-3F86D7C53B9B}" type="presParOf" srcId="{62220167-D3C1-480C-B5A3-8AB378825384}" destId="{D704668B-245F-49FF-A997-780EBB3EED6A}" srcOrd="0" destOrd="0" presId="urn:microsoft.com/office/officeart/2005/8/layout/vList5"/>
    <dgm:cxn modelId="{C7EC94A2-66B6-4CF0-B679-714AF547E6BA}" type="presParOf" srcId="{4393F95F-D59C-4D6B-B059-288A246ED45A}" destId="{7C50A931-2EDF-4D86-AB65-22DFEF48621F}" srcOrd="11" destOrd="0" presId="urn:microsoft.com/office/officeart/2005/8/layout/vList5"/>
    <dgm:cxn modelId="{BDF1D727-6B13-4273-92F0-FAA23C8225AD}" type="presParOf" srcId="{4393F95F-D59C-4D6B-B059-288A246ED45A}" destId="{84CDB941-8304-4358-AB38-6C56664ADA6E}" srcOrd="12" destOrd="0" presId="urn:microsoft.com/office/officeart/2005/8/layout/vList5"/>
    <dgm:cxn modelId="{07B6EB12-AC73-4D5C-A01F-8DA65CD7EE6F}" type="presParOf" srcId="{84CDB941-8304-4358-AB38-6C56664ADA6E}" destId="{FE6E4316-D925-4AD4-BFE4-A6A18008E8CB}" srcOrd="0" destOrd="0" presId="urn:microsoft.com/office/officeart/2005/8/layout/vList5"/>
    <dgm:cxn modelId="{BE9FFD03-8CD7-453C-B92F-94F00AB2852A}" type="presParOf" srcId="{4393F95F-D59C-4D6B-B059-288A246ED45A}" destId="{944C51BC-04D0-493B-B03C-2FE2C7B782BF}" srcOrd="13" destOrd="0" presId="urn:microsoft.com/office/officeart/2005/8/layout/vList5"/>
    <dgm:cxn modelId="{8F4A0465-3468-4D2F-9D08-B0EC0247173D}" type="presParOf" srcId="{4393F95F-D59C-4D6B-B059-288A246ED45A}" destId="{4B9E5959-B957-4F07-B76A-8A7A0A1F2603}" srcOrd="14" destOrd="0" presId="urn:microsoft.com/office/officeart/2005/8/layout/vList5"/>
    <dgm:cxn modelId="{8CFE2A63-E860-4B6A-AC7E-B5978BA840D2}" type="presParOf" srcId="{4B9E5959-B957-4F07-B76A-8A7A0A1F2603}" destId="{0FFB982A-697C-4CC7-A733-25D6EB020B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28D1C-5335-41B9-8B8E-622EDC44B9BD}">
      <dsp:nvSpPr>
        <dsp:cNvPr id="0" name=""/>
        <dsp:cNvSpPr/>
      </dsp:nvSpPr>
      <dsp:spPr>
        <a:xfrm>
          <a:off x="0" y="336457"/>
          <a:ext cx="69342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8171" tIns="437388" rIns="5381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61,4% от общего числа жителей РФ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25% от общего числа пользователей составляют молодые люди  в возрасте от 15-24 лет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</dsp:txBody>
      <dsp:txXfrm>
        <a:off x="0" y="336457"/>
        <a:ext cx="6934200" cy="1223775"/>
      </dsp:txXfrm>
    </dsp:sp>
    <dsp:sp modelId="{6790F116-99D3-4208-A0D8-4C3764FAF6E1}">
      <dsp:nvSpPr>
        <dsp:cNvPr id="0" name=""/>
        <dsp:cNvSpPr/>
      </dsp:nvSpPr>
      <dsp:spPr>
        <a:xfrm>
          <a:off x="346710" y="26497"/>
          <a:ext cx="588263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67,6 миллиона человек - количество пользователей Рунета</a:t>
          </a:r>
        </a:p>
      </dsp:txBody>
      <dsp:txXfrm>
        <a:off x="376972" y="56759"/>
        <a:ext cx="5822111" cy="559396"/>
      </dsp:txXfrm>
    </dsp:sp>
    <dsp:sp modelId="{264241D0-4899-4C2C-915A-D2B1503E70F8}">
      <dsp:nvSpPr>
        <dsp:cNvPr id="0" name=""/>
        <dsp:cNvSpPr/>
      </dsp:nvSpPr>
      <dsp:spPr>
        <a:xfrm>
          <a:off x="0" y="1983592"/>
          <a:ext cx="69342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8171" tIns="437388" rIns="5381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84,7% используют средства защиты информации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1,9% из них - средства родительского контроля или фильтрации Интернет-ресурсов.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</dsp:txBody>
      <dsp:txXfrm>
        <a:off x="0" y="1983592"/>
        <a:ext cx="6934200" cy="1223775"/>
      </dsp:txXfrm>
    </dsp:sp>
    <dsp:sp modelId="{A025D7F4-2587-4233-89B3-2372A2A10541}">
      <dsp:nvSpPr>
        <dsp:cNvPr id="0" name=""/>
        <dsp:cNvSpPr/>
      </dsp:nvSpPr>
      <dsp:spPr>
        <a:xfrm>
          <a:off x="346710" y="1673631"/>
          <a:ext cx="576832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56,8% пользователей Интернета столкнулись с проблемами информационной безопасности, </a:t>
          </a:r>
        </a:p>
      </dsp:txBody>
      <dsp:txXfrm>
        <a:off x="376972" y="1703893"/>
        <a:ext cx="5707801" cy="559396"/>
      </dsp:txXfrm>
    </dsp:sp>
    <dsp:sp modelId="{0B47052F-54D0-4398-997D-5EFBD1119A9B}">
      <dsp:nvSpPr>
        <dsp:cNvPr id="0" name=""/>
        <dsp:cNvSpPr/>
      </dsp:nvSpPr>
      <dsp:spPr>
        <a:xfrm>
          <a:off x="0" y="3630727"/>
          <a:ext cx="6934200" cy="175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8171" tIns="437388" rIns="5381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слушают музыку (73%)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смотрят видеозаписи (68%), 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участвуют в различных акциях и голосованиях (60%), 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играют в онлайн-игры (77%), 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solidFill>
                <a:schemeClr val="accent1"/>
              </a:solidFill>
              <a:latin typeface="Georgia" panose="02040502050405020303" pitchFamily="18" charset="0"/>
            </a:rPr>
            <a:t>ищут учебную информацию  (44%). </a:t>
          </a:r>
          <a:endParaRPr lang="ru-RU" sz="1600" kern="1200" dirty="0">
            <a:solidFill>
              <a:schemeClr val="accent1"/>
            </a:solidFill>
            <a:latin typeface="Georgia" panose="02040502050405020303" pitchFamily="18" charset="0"/>
          </a:endParaRPr>
        </a:p>
      </dsp:txBody>
      <dsp:txXfrm>
        <a:off x="0" y="3630727"/>
        <a:ext cx="6934200" cy="1752975"/>
      </dsp:txXfrm>
    </dsp:sp>
    <dsp:sp modelId="{7984D586-9B2A-4F14-AB93-E79FD5DE0A84}">
      <dsp:nvSpPr>
        <dsp:cNvPr id="0" name=""/>
        <dsp:cNvSpPr/>
      </dsp:nvSpPr>
      <dsp:spPr>
        <a:xfrm>
          <a:off x="346710" y="3320766"/>
          <a:ext cx="588263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Georgia" panose="02040502050405020303" pitchFamily="18" charset="0"/>
            </a:rPr>
            <a:t>Интернет открывает подросткам огромные возможности. С его помощью они приобретают знания и социальные навыки, развивают творческую активность:</a:t>
          </a:r>
        </a:p>
      </dsp:txBody>
      <dsp:txXfrm>
        <a:off x="376972" y="3351028"/>
        <a:ext cx="582211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42C9C-BF73-4D5B-9F36-A06C47994E89}">
      <dsp:nvSpPr>
        <dsp:cNvPr id="0" name=""/>
        <dsp:cNvSpPr/>
      </dsp:nvSpPr>
      <dsp:spPr>
        <a:xfrm>
          <a:off x="911155" y="3469"/>
          <a:ext cx="2502871" cy="1501722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Кибербулинг</a:t>
          </a:r>
          <a:r>
            <a:rPr lang="ru-RU" sz="1700" kern="1200" dirty="0"/>
            <a:t> </a:t>
          </a:r>
          <a:r>
            <a:rPr lang="ru-RU" sz="1700" kern="1200" dirty="0" err="1"/>
            <a:t>Киберзапугивание</a:t>
          </a:r>
          <a:r>
            <a:rPr lang="ru-RU" sz="1700" kern="1200" dirty="0"/>
            <a:t> </a:t>
          </a:r>
          <a:r>
            <a:rPr lang="ru-RU" sz="1700" kern="1200" dirty="0" err="1"/>
            <a:t>Киберпреследование</a:t>
          </a:r>
          <a:endParaRPr lang="ru-RU" sz="1700" kern="1200" dirty="0"/>
        </a:p>
      </dsp:txBody>
      <dsp:txXfrm>
        <a:off x="984462" y="76776"/>
        <a:ext cx="2356257" cy="1355108"/>
      </dsp:txXfrm>
    </dsp:sp>
    <dsp:sp modelId="{11961332-A5A0-4AE6-9566-42DF65E4BB0B}">
      <dsp:nvSpPr>
        <dsp:cNvPr id="0" name=""/>
        <dsp:cNvSpPr/>
      </dsp:nvSpPr>
      <dsp:spPr>
        <a:xfrm>
          <a:off x="3520173" y="3469"/>
          <a:ext cx="2502871" cy="1501722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272293"/>
                <a:satOff val="-18585"/>
                <a:lumOff val="1695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2293"/>
                <a:satOff val="-18585"/>
                <a:lumOff val="1695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2293"/>
                <a:satOff val="-18585"/>
                <a:lumOff val="169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Воздействие контента для взрослых</a:t>
          </a:r>
        </a:p>
      </dsp:txBody>
      <dsp:txXfrm>
        <a:off x="3593480" y="76776"/>
        <a:ext cx="2356257" cy="1355108"/>
      </dsp:txXfrm>
    </dsp:sp>
    <dsp:sp modelId="{57DD6BFD-87C9-4464-939E-09156B459C00}">
      <dsp:nvSpPr>
        <dsp:cNvPr id="0" name=""/>
        <dsp:cNvSpPr/>
      </dsp:nvSpPr>
      <dsp:spPr>
        <a:xfrm>
          <a:off x="911155" y="1611338"/>
          <a:ext cx="2502871" cy="1501722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544586"/>
                <a:satOff val="-37170"/>
                <a:lumOff val="3391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44586"/>
                <a:satOff val="-37170"/>
                <a:lumOff val="3391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44586"/>
                <a:satOff val="-37170"/>
                <a:lumOff val="33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Вредоносные программы и мошенничество</a:t>
          </a:r>
        </a:p>
      </dsp:txBody>
      <dsp:txXfrm>
        <a:off x="984462" y="1684645"/>
        <a:ext cx="2356257" cy="1355108"/>
      </dsp:txXfrm>
    </dsp:sp>
    <dsp:sp modelId="{9E1E2882-094D-41C9-8BC5-44E1F8896FE6}">
      <dsp:nvSpPr>
        <dsp:cNvPr id="0" name=""/>
        <dsp:cNvSpPr/>
      </dsp:nvSpPr>
      <dsp:spPr>
        <a:xfrm>
          <a:off x="3520173" y="1611338"/>
          <a:ext cx="2502871" cy="1501722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816878"/>
                <a:satOff val="-55755"/>
                <a:lumOff val="5086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16878"/>
                <a:satOff val="-55755"/>
                <a:lumOff val="5086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16878"/>
                <a:satOff val="-55755"/>
                <a:lumOff val="508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Встреча с незнакомцем</a:t>
          </a:r>
        </a:p>
      </dsp:txBody>
      <dsp:txXfrm>
        <a:off x="3593480" y="1684645"/>
        <a:ext cx="2356257" cy="1355108"/>
      </dsp:txXfrm>
    </dsp:sp>
    <dsp:sp modelId="{4C8C612E-2CDD-47D4-AAF6-1E482D2C0724}">
      <dsp:nvSpPr>
        <dsp:cNvPr id="0" name=""/>
        <dsp:cNvSpPr/>
      </dsp:nvSpPr>
      <dsp:spPr>
        <a:xfrm>
          <a:off x="911155" y="3219207"/>
          <a:ext cx="2502871" cy="1501722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544586"/>
                <a:satOff val="-37170"/>
                <a:lumOff val="3391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44586"/>
                <a:satOff val="-37170"/>
                <a:lumOff val="3391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44586"/>
                <a:satOff val="-37170"/>
                <a:lumOff val="33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Обмен персональными данными</a:t>
          </a:r>
        </a:p>
      </dsp:txBody>
      <dsp:txXfrm>
        <a:off x="984462" y="3292514"/>
        <a:ext cx="2356257" cy="1355108"/>
      </dsp:txXfrm>
    </dsp:sp>
    <dsp:sp modelId="{A54A0E73-1C41-43D3-A7AA-F1BD336FA3BA}">
      <dsp:nvSpPr>
        <dsp:cNvPr id="0" name=""/>
        <dsp:cNvSpPr/>
      </dsp:nvSpPr>
      <dsp:spPr>
        <a:xfrm>
          <a:off x="3520173" y="3219207"/>
          <a:ext cx="2502871" cy="1501722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272293"/>
                <a:satOff val="-18585"/>
                <a:lumOff val="1695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2293"/>
                <a:satOff val="-18585"/>
                <a:lumOff val="1695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2293"/>
                <a:satOff val="-18585"/>
                <a:lumOff val="169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Воздействие экстремистского контента</a:t>
          </a:r>
        </a:p>
      </dsp:txBody>
      <dsp:txXfrm>
        <a:off x="3593480" y="3292514"/>
        <a:ext cx="2356257" cy="1355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C2C0B-2D26-4D4D-AC41-EFECA474485B}">
      <dsp:nvSpPr>
        <dsp:cNvPr id="0" name=""/>
        <dsp:cNvSpPr/>
      </dsp:nvSpPr>
      <dsp:spPr>
        <a:xfrm rot="5400000">
          <a:off x="4042190" y="-648651"/>
          <a:ext cx="1992302" cy="3787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i="1" kern="1200" dirty="0">
              <a:solidFill>
                <a:schemeClr val="bg2">
                  <a:lumMod val="90000"/>
                  <a:lumOff val="10000"/>
                </a:schemeClr>
              </a:solidFill>
            </a:rPr>
            <a:t>(ст. 2 Федерального закона от 29. 12.2010 № 436 «О защите детей от информации, причиняющей вред их здоровью и развитию») </a:t>
          </a:r>
          <a:endParaRPr lang="ru-RU" sz="1200" kern="1200" dirty="0">
            <a:solidFill>
              <a:schemeClr val="bg2">
                <a:lumMod val="90000"/>
                <a:lumOff val="1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 rot="-5400000">
        <a:off x="3144438" y="346357"/>
        <a:ext cx="3690550" cy="1797790"/>
      </dsp:txXfrm>
    </dsp:sp>
    <dsp:sp modelId="{30EB3D0F-AB97-4AD9-A677-0CE51207ED04}">
      <dsp:nvSpPr>
        <dsp:cNvPr id="0" name=""/>
        <dsp:cNvSpPr/>
      </dsp:nvSpPr>
      <dsp:spPr>
        <a:xfrm>
          <a:off x="1955" y="62"/>
          <a:ext cx="3142482" cy="24903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 </a:t>
          </a:r>
        </a:p>
      </dsp:txBody>
      <dsp:txXfrm>
        <a:off x="123525" y="121632"/>
        <a:ext cx="2899342" cy="2247238"/>
      </dsp:txXfrm>
    </dsp:sp>
    <dsp:sp modelId="{2D8DD2FF-E0DD-467B-99ED-65D456E94ED3}">
      <dsp:nvSpPr>
        <dsp:cNvPr id="0" name=""/>
        <dsp:cNvSpPr/>
      </dsp:nvSpPr>
      <dsp:spPr>
        <a:xfrm rot="5400000">
          <a:off x="4042190" y="1966245"/>
          <a:ext cx="1992302" cy="3787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0" kern="1200" dirty="0">
              <a:solidFill>
                <a:schemeClr val="bg2">
                  <a:lumMod val="90000"/>
                  <a:lumOff val="10000"/>
                </a:schemeClr>
              </a:solidFill>
            </a:rPr>
            <a:t>в Национальной стратегии действий в интересах детей на 2012-2017 годы, </a:t>
          </a:r>
          <a:r>
            <a:rPr lang="ru-RU" sz="1200" i="1" kern="1200" dirty="0">
              <a:solidFill>
                <a:schemeClr val="bg2">
                  <a:lumMod val="90000"/>
                  <a:lumOff val="10000"/>
                </a:schemeClr>
              </a:solidFill>
            </a:rPr>
            <a:t>утвержденной указом Президента РФ от 01.06.2012 г. №761</a:t>
          </a:r>
          <a:endParaRPr lang="ru-RU" sz="1200" i="0" kern="1200" dirty="0">
            <a:solidFill>
              <a:schemeClr val="bg2">
                <a:lumMod val="90000"/>
                <a:lumOff val="10000"/>
              </a:schemeClr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i="0" kern="1200" dirty="0">
              <a:solidFill>
                <a:schemeClr val="bg2">
                  <a:lumMod val="90000"/>
                  <a:lumOff val="10000"/>
                </a:schemeClr>
              </a:solidFill>
            </a:rPr>
            <a:t>в Стратегии действий в интересах детей в Республике Дагестан на 2013 - 2017 годы, </a:t>
          </a:r>
          <a:r>
            <a:rPr lang="ru-RU" sz="1200" i="1" kern="1200" dirty="0">
              <a:solidFill>
                <a:schemeClr val="bg2">
                  <a:lumMod val="90000"/>
                  <a:lumOff val="10000"/>
                </a:schemeClr>
              </a:solidFill>
            </a:rPr>
            <a:t>утвержденная Указом Президента Республики Дагестан  от 12 февраля 2013 года N 43 </a:t>
          </a:r>
        </a:p>
        <a:p>
          <a:pPr marL="171450" lvl="1" indent="0" algn="l">
            <a:spcBef>
              <a:spcPct val="0"/>
            </a:spcBef>
            <a:buNone/>
          </a:pPr>
          <a:endParaRPr lang="ru-RU" sz="1200" i="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 rot="-5400000">
        <a:off x="3144438" y="2961253"/>
        <a:ext cx="3690550" cy="1797790"/>
      </dsp:txXfrm>
    </dsp:sp>
    <dsp:sp modelId="{B2046A11-B62F-482D-9E89-0AEC4BCC915D}">
      <dsp:nvSpPr>
        <dsp:cNvPr id="0" name=""/>
        <dsp:cNvSpPr/>
      </dsp:nvSpPr>
      <dsp:spPr>
        <a:xfrm>
          <a:off x="1955" y="2614959"/>
          <a:ext cx="3142482" cy="24903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Комплекс мер, направленных на обеспечение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информационной безопасности детства</a:t>
          </a:r>
        </a:p>
      </dsp:txBody>
      <dsp:txXfrm>
        <a:off x="123525" y="2736529"/>
        <a:ext cx="2899342" cy="2247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6BB3-4360-4A27-B6D9-563F7D1A4472}">
      <dsp:nvSpPr>
        <dsp:cNvPr id="0" name=""/>
        <dsp:cNvSpPr/>
      </dsp:nvSpPr>
      <dsp:spPr>
        <a:xfrm>
          <a:off x="2865119" y="496"/>
          <a:ext cx="429768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организационно-правовые механизмы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технические средства защиты</a:t>
          </a:r>
        </a:p>
      </dsp:txBody>
      <dsp:txXfrm>
        <a:off x="2865119" y="242342"/>
        <a:ext cx="3572143" cy="1451073"/>
      </dsp:txXfrm>
    </dsp:sp>
    <dsp:sp modelId="{348CB5F0-63FB-4EBA-A9E5-68525DD514D8}">
      <dsp:nvSpPr>
        <dsp:cNvPr id="0" name=""/>
        <dsp:cNvSpPr/>
      </dsp:nvSpPr>
      <dsp:spPr>
        <a:xfrm>
          <a:off x="0" y="0"/>
          <a:ext cx="2865120" cy="193476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Техническая составляющая</a:t>
          </a:r>
        </a:p>
      </dsp:txBody>
      <dsp:txXfrm>
        <a:off x="94447" y="94447"/>
        <a:ext cx="2676226" cy="1745871"/>
      </dsp:txXfrm>
    </dsp:sp>
    <dsp:sp modelId="{A4A9B5C5-9420-4D1E-BD7F-8F34E71DB633}">
      <dsp:nvSpPr>
        <dsp:cNvPr id="0" name=""/>
        <dsp:cNvSpPr/>
      </dsp:nvSpPr>
      <dsp:spPr>
        <a:xfrm>
          <a:off x="2865119" y="2128738"/>
          <a:ext cx="429768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содержание и организация образовательного процесса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подготовка педагогов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работа с родителями </a:t>
          </a:r>
        </a:p>
      </dsp:txBody>
      <dsp:txXfrm>
        <a:off x="2865119" y="2370584"/>
        <a:ext cx="3572143" cy="1451073"/>
      </dsp:txXfrm>
    </dsp:sp>
    <dsp:sp modelId="{0EA5BBE6-4163-4D30-BBB4-DC31CBC435C7}">
      <dsp:nvSpPr>
        <dsp:cNvPr id="0" name=""/>
        <dsp:cNvSpPr/>
      </dsp:nvSpPr>
      <dsp:spPr>
        <a:xfrm>
          <a:off x="0" y="2128738"/>
          <a:ext cx="2865120" cy="193476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79382"/>
                <a:satOff val="-51750"/>
                <a:lumOff val="3614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79382"/>
                <a:satOff val="-51750"/>
                <a:lumOff val="3614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79382"/>
                <a:satOff val="-51750"/>
                <a:lumOff val="361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Гуманитарная составляющая</a:t>
          </a:r>
        </a:p>
      </dsp:txBody>
      <dsp:txXfrm>
        <a:off x="94447" y="2223185"/>
        <a:ext cx="2676226" cy="1745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76E82-866F-4583-BAC4-299B50D4B568}">
      <dsp:nvSpPr>
        <dsp:cNvPr id="0" name=""/>
        <dsp:cNvSpPr/>
      </dsp:nvSpPr>
      <dsp:spPr>
        <a:xfrm>
          <a:off x="451981" y="461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Конституция РФ от 12.12.1993;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33414"/>
        <a:ext cx="6802531" cy="609132"/>
      </dsp:txXfrm>
    </dsp:sp>
    <dsp:sp modelId="{0484D3BF-33B6-4182-A505-4D86C9B03051}">
      <dsp:nvSpPr>
        <dsp:cNvPr id="0" name=""/>
        <dsp:cNvSpPr/>
      </dsp:nvSpPr>
      <dsp:spPr>
        <a:xfrm>
          <a:off x="451981" y="698552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4220"/>
                <a:satOff val="-13939"/>
                <a:lumOff val="12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4220"/>
                <a:satOff val="-13939"/>
                <a:lumOff val="12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4220"/>
                <a:satOff val="-13939"/>
                <a:lumOff val="12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Федеральный закон от 24.07.1998 № 124-ФЗ «Об основных гарантиях прав ребенка в Российской Федерации»;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731505"/>
        <a:ext cx="6802531" cy="609132"/>
      </dsp:txXfrm>
    </dsp:sp>
    <dsp:sp modelId="{09EA1EEA-5805-405B-BE3B-F361C88A69E2}">
      <dsp:nvSpPr>
        <dsp:cNvPr id="0" name=""/>
        <dsp:cNvSpPr/>
      </dsp:nvSpPr>
      <dsp:spPr>
        <a:xfrm>
          <a:off x="451981" y="1396643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8439"/>
                <a:satOff val="-27877"/>
                <a:lumOff val="2543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08439"/>
                <a:satOff val="-27877"/>
                <a:lumOff val="2543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08439"/>
                <a:satOff val="-27877"/>
                <a:lumOff val="254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Федеральный закон от 27 июля 2006 г. № 149-ФЗ «Об информации, информационных технологиях и о защите информации»;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1429596"/>
        <a:ext cx="6802531" cy="609132"/>
      </dsp:txXfrm>
    </dsp:sp>
    <dsp:sp modelId="{B3185AAC-61A4-44AE-82D5-9B0C244ED803}">
      <dsp:nvSpPr>
        <dsp:cNvPr id="0" name=""/>
        <dsp:cNvSpPr/>
      </dsp:nvSpPr>
      <dsp:spPr>
        <a:xfrm>
          <a:off x="451981" y="2094735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12659"/>
                <a:satOff val="-41816"/>
                <a:lumOff val="3815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12659"/>
                <a:satOff val="-41816"/>
                <a:lumOff val="3815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12659"/>
                <a:satOff val="-41816"/>
                <a:lumOff val="381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Федеральный закон от 29.12.2010 № 436-ФЗ "О защите детей от информации, причиняющей вред их здоровью и развитию»;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2127688"/>
        <a:ext cx="6802531" cy="609132"/>
      </dsp:txXfrm>
    </dsp:sp>
    <dsp:sp modelId="{317B6FF7-CABD-4A40-BA7E-465A718FA142}">
      <dsp:nvSpPr>
        <dsp:cNvPr id="0" name=""/>
        <dsp:cNvSpPr/>
      </dsp:nvSpPr>
      <dsp:spPr>
        <a:xfrm>
          <a:off x="451981" y="2792826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816878"/>
                <a:satOff val="-55755"/>
                <a:lumOff val="5086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16878"/>
                <a:satOff val="-55755"/>
                <a:lumOff val="5086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16878"/>
                <a:satOff val="-55755"/>
                <a:lumOff val="508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Федеральный закон от 13.03.2006 № 38-ФЗ «О рекламе»;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2825779"/>
        <a:ext cx="6802531" cy="609132"/>
      </dsp:txXfrm>
    </dsp:sp>
    <dsp:sp modelId="{D704668B-245F-49FF-A997-780EBB3EED6A}">
      <dsp:nvSpPr>
        <dsp:cNvPr id="0" name=""/>
        <dsp:cNvSpPr/>
      </dsp:nvSpPr>
      <dsp:spPr>
        <a:xfrm>
          <a:off x="451981" y="3490917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12659"/>
                <a:satOff val="-41816"/>
                <a:lumOff val="3815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12659"/>
                <a:satOff val="-41816"/>
                <a:lumOff val="3815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12659"/>
                <a:satOff val="-41816"/>
                <a:lumOff val="381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Федеральный закон от 25.07.2002 №114-ФЗ «О противодействии экстремистской деятельности»;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3523870"/>
        <a:ext cx="6802531" cy="609132"/>
      </dsp:txXfrm>
    </dsp:sp>
    <dsp:sp modelId="{FE6E4316-D925-4AD4-BFE4-A6A18008E8CB}">
      <dsp:nvSpPr>
        <dsp:cNvPr id="0" name=""/>
        <dsp:cNvSpPr/>
      </dsp:nvSpPr>
      <dsp:spPr>
        <a:xfrm>
          <a:off x="451981" y="4189009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8439"/>
                <a:satOff val="-27877"/>
                <a:lumOff val="2543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08439"/>
                <a:satOff val="-27877"/>
                <a:lumOff val="2543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08439"/>
                <a:satOff val="-27877"/>
                <a:lumOff val="254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Указ Президента РФ от 01.06.2012 г. № 761 «О Национальной стратегии действий в интересах детей на 2012-2017 годы»;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4221962"/>
        <a:ext cx="6802531" cy="609132"/>
      </dsp:txXfrm>
    </dsp:sp>
    <dsp:sp modelId="{0FFB982A-697C-4CC7-A733-25D6EB020BA9}">
      <dsp:nvSpPr>
        <dsp:cNvPr id="0" name=""/>
        <dsp:cNvSpPr/>
      </dsp:nvSpPr>
      <dsp:spPr>
        <a:xfrm>
          <a:off x="451981" y="4887100"/>
          <a:ext cx="6868437" cy="67503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4220"/>
                <a:satOff val="-13939"/>
                <a:lumOff val="12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4220"/>
                <a:satOff val="-13939"/>
                <a:lumOff val="12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4220"/>
                <a:satOff val="-13939"/>
                <a:lumOff val="12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Правила подключения общеобразовательных учреждений к единой системе контент-фильтрации доступа к сети Интернет, реализованной </a:t>
          </a:r>
          <a:r>
            <a:rPr lang="ru-RU" sz="1400" b="1" kern="1200" dirty="0" err="1">
              <a:latin typeface="Georgia" panose="02040502050405020303" pitchFamily="18" charset="0"/>
            </a:rPr>
            <a:t>Минобрнауки</a:t>
          </a:r>
          <a:r>
            <a:rPr lang="ru-RU" sz="1400" b="1" kern="1200" dirty="0">
              <a:latin typeface="Georgia" panose="02040502050405020303" pitchFamily="18" charset="0"/>
            </a:rPr>
            <a:t> РФ от 11.05.2011 №АФ-12/07 </a:t>
          </a:r>
          <a:r>
            <a:rPr lang="ru-RU" sz="1400" b="1" kern="1200" dirty="0" err="1">
              <a:latin typeface="Georgia" panose="02040502050405020303" pitchFamily="18" charset="0"/>
            </a:rPr>
            <a:t>вн</a:t>
          </a:r>
          <a:r>
            <a:rPr lang="ru-RU" sz="1400" b="1" kern="1200" dirty="0">
              <a:latin typeface="Georgia" panose="02040502050405020303" pitchFamily="18" charset="0"/>
            </a:rPr>
            <a:t>. 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484934" y="4920053"/>
        <a:ext cx="6802531" cy="60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D93F1F-20FF-459F-B577-64061E50F2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556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DD651-5A67-4163-9B9C-CDC16CF07360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647A-890C-4794-BB04-EDC0FDDCCCC1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388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924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306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96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906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970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0078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0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287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441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just.ru/ru/print/4195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usergate.ru/products/kindergate_parental_contro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icensor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cybermama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gogul.tv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netkidscontrol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ydns.ru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netpolice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alog.iot.ru/" TargetMode="External"/><Relationship Id="rId5" Type="http://schemas.openxmlformats.org/officeDocument/2006/relationships/hyperlink" Target="http://urlblacklist.com/" TargetMode="External"/><Relationship Id="rId4" Type="http://schemas.openxmlformats.org/officeDocument/2006/relationships/hyperlink" Target="http://dansguardian.org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etionline.com/internet-project/training-aids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detionlin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net-kontrol.ru/" TargetMode="External"/><Relationship Id="rId5" Type="http://schemas.openxmlformats.org/officeDocument/2006/relationships/hyperlink" Target="http://www.google.ru/goodtoknow/familysafety/" TargetMode="External"/><Relationship Id="rId10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4" Type="http://schemas.openxmlformats.org/officeDocument/2006/relationships/hyperlink" Target="http://www.microsoft.com/eesti/education/veebivend/koomiksid/rus/html/etusivu.htm" TargetMode="External"/><Relationship Id="rId9" Type="http://schemas.openxmlformats.org/officeDocument/2006/relationships/hyperlink" Target="http://www.friendlyrunet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19100" y="719138"/>
            <a:ext cx="7353300" cy="762000"/>
          </a:xfrm>
          <a:effectLst>
            <a:outerShdw dist="17961" dir="2700000" algn="ctr" rotWithShape="0">
              <a:srgbClr val="333333"/>
            </a:outerShdw>
          </a:effectLst>
        </p:spPr>
        <p:txBody>
          <a:bodyPr/>
          <a:lstStyle/>
          <a:p>
            <a:pPr algn="l"/>
            <a:r>
              <a:rPr lang="ru-RU" altLang="ru-RU" dirty="0"/>
              <a:t>ИНТЕРНЕТ </a:t>
            </a:r>
            <a:br>
              <a:rPr lang="ru-RU" altLang="ru-RU" dirty="0"/>
            </a:br>
            <a:r>
              <a:rPr lang="ru-RU" altLang="ru-RU" dirty="0"/>
              <a:t>БЕЗ ОПАСНОСТИ  ДЛЯ ДЕТЕЙ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4876800" cy="485775"/>
          </a:xfrm>
          <a:effectLst>
            <a:outerShdw dist="17961" dir="2700000" algn="ctr" rotWithShape="0">
              <a:srgbClr val="333333"/>
            </a:outerShdw>
          </a:effectLst>
        </p:spPr>
        <p:txBody>
          <a:bodyPr/>
          <a:lstStyle/>
          <a:p>
            <a:pPr algn="l"/>
            <a:r>
              <a:rPr lang="ru-RU" altLang="ru-RU" sz="2600" dirty="0"/>
              <a:t>Правовые аспекты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5334000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ru-RU" alt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кафедра информационного права и информатики ДГУ </a:t>
            </a:r>
          </a:p>
          <a:p>
            <a:pPr algn="l"/>
            <a:r>
              <a:rPr lang="en-US" alt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infolaw@dgu.ru</a:t>
            </a:r>
            <a:endParaRPr lang="ru-RU" alt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315200" cy="71596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ФЗ "Об информации, информационных технологиях и о защите информации«</a:t>
            </a:r>
            <a:b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от 27.07.2006 N 149-ФЗ (ред. от 21.07.2014) </a:t>
            </a:r>
            <a:br>
              <a:rPr lang="ru-RU" sz="22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endParaRPr lang="en-US" altLang="ru-RU" sz="2200" b="1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52600" y="1295400"/>
            <a:ext cx="7315200" cy="5105400"/>
          </a:xfrm>
        </p:spPr>
        <p:txBody>
          <a:bodyPr/>
          <a:lstStyle/>
          <a:p>
            <a:pPr algn="just"/>
            <a:r>
              <a:rPr lang="ru-RU" sz="17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 целях ограничения доступа к сайтам в сети "Интернет", содержащим информацию, распространение которой в Российской Федерации запрещено, создается единая автоматизированная информационная система </a:t>
            </a:r>
            <a:r>
              <a:rPr lang="ru-RU" sz="1700" dirty="0">
                <a:solidFill>
                  <a:srgbClr val="C00000"/>
                </a:solidFill>
                <a:latin typeface="Georgia" panose="02040502050405020303" pitchFamily="18" charset="0"/>
              </a:rPr>
              <a:t>"Единый реестр доменных имен, указателей страниц сайтов в сети "Интернет" и сетевых адресов, позволяющих идентифицировать сайты в сети "Интернет", содержащие информацию, распространение которой в Российской Федерации запрещено". </a:t>
            </a:r>
            <a:r>
              <a:rPr lang="ru-RU" sz="17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Доступ к системе осуществляется через сайт Федеральной службы по надзору в сфере связи, информационных технологий и массовых коммуникаций (http://eais.rkn.gov.ru/).</a:t>
            </a:r>
          </a:p>
          <a:p>
            <a:pPr algn="just"/>
            <a:r>
              <a:rPr lang="ru-RU" sz="1700" dirty="0">
                <a:solidFill>
                  <a:srgbClr val="7030A0"/>
                </a:solidFill>
                <a:latin typeface="Georgia" panose="02040502050405020303" pitchFamily="18" charset="0"/>
              </a:rPr>
              <a:t>Реестр направлен на предотвращение распространения через сайты детской порнографии, объявлений о привлечении несовершеннолетних в качестве исполнителей для участия в зрелищных мероприятиях порнографического характера, информации о способах совершения суицида, а также призывов к его совершению, пропаганды употребления наркотиков, психотропных веществ и </a:t>
            </a:r>
            <a:r>
              <a:rPr lang="ru-RU" sz="1700" dirty="0" err="1">
                <a:solidFill>
                  <a:srgbClr val="7030A0"/>
                </a:solidFill>
                <a:latin typeface="Georgia" panose="02040502050405020303" pitchFamily="18" charset="0"/>
              </a:rPr>
              <a:t>прекурсоров</a:t>
            </a:r>
            <a:r>
              <a:rPr lang="ru-RU" sz="1700" dirty="0">
                <a:solidFill>
                  <a:srgbClr val="7030A0"/>
                </a:solidFill>
                <a:latin typeface="Georgia" panose="02040502050405020303" pitchFamily="18" charset="0"/>
              </a:rPr>
              <a:t>, включая информацию о способах их производства и местах приобретения. </a:t>
            </a:r>
          </a:p>
          <a:p>
            <a:pPr algn="just"/>
            <a:endParaRPr lang="ru-RU" sz="17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9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6" t="6508" r="30982" b="5079"/>
          <a:stretch/>
        </p:blipFill>
        <p:spPr bwMode="auto">
          <a:xfrm>
            <a:off x="2895600" y="381000"/>
            <a:ext cx="4702629" cy="606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19600" y="5029200"/>
            <a:ext cx="382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http://eais.rkn.gov.ru/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62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315200" cy="71596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ФЗ «О противодействии экстремистской деятельности» </a:t>
            </a:r>
            <a:b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от 25.07.2002 № 114-ФЗ (ред. от 31.12.2014)</a:t>
            </a:r>
            <a:endParaRPr lang="ru-RU" sz="22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676400"/>
            <a:ext cx="7315200" cy="236220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 соответствии с Законом на сайте Министерства юстиции РФ (</a:t>
            </a:r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hlinkClick r:id="rId4"/>
              </a:rPr>
              <a:t>http://minjust.ru/ru/print/41956</a:t>
            </a:r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) опубликован список экстремистских материалов, общий доступ к которым должен быть ограничен. </a:t>
            </a:r>
          </a:p>
          <a:p>
            <a:pPr algn="just"/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 список запрещенного контента экстремистского содержания  входит самая разная информация, от брошюр, музыкальных произведений и ознакомительных программ до видео фильмов и пр.</a:t>
            </a:r>
          </a:p>
          <a:p>
            <a:endParaRPr lang="ru-RU" sz="18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9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Указ Президента РФ от 01.06.2012 N 761 "О Национальной стратегии действий в интересах детей на 2012 - 2017 годы"</a:t>
            </a:r>
            <a:endParaRPr lang="ru-RU" sz="22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6143" y="1230085"/>
            <a:ext cx="7315200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5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 документе определены меры, направленные на обеспечение информационной безопасности детства, такие как:</a:t>
            </a:r>
          </a:p>
          <a:p>
            <a:pPr algn="just"/>
            <a:r>
              <a:rPr lang="ru-RU" sz="15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создание и внедрение программ обучения детей и подростков правилам безопасного поведения в интернет-пространстве, профилактики интернет-зависимости, предупреждения рисков вовлечения в противоправную деятельность, порнографию, участие во </a:t>
            </a:r>
            <a:r>
              <a:rPr lang="ru-RU" sz="15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флешмобах</a:t>
            </a:r>
            <a:r>
              <a:rPr lang="ru-RU" sz="15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5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создание правовых механизмов блокирования информационных каналов проникновения через источники массовой информации в детско-подростковую среду элементов криминальной психологии, культа насилия, других откровенных антиобщественных тенденций и соответствующей им атрибутики;</a:t>
            </a:r>
          </a:p>
          <a:p>
            <a:pPr algn="just"/>
            <a:r>
              <a:rPr lang="ru-RU" sz="15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внедрение системы мониторинговых исследований по вопросам обеспечения безопасности образовательной среды образовательных учреждений, а также по вопросам научно-методического и нормативно-правового обеспечения соблюдения санитарно-гигиенических требований к использованию информационно-компьютерных средств в образовании детей;</a:t>
            </a:r>
          </a:p>
          <a:p>
            <a:pPr algn="just"/>
            <a:r>
              <a:rPr lang="ru-RU" sz="15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создание порталов и сайтов, аккумулирующих сведения о лучших ресурсах для детей и родителей; стимулирование родителей к использованию услуги "Родительский контроль", позволяющей устанавливать ограничения доступа к сети "Интернет";</a:t>
            </a:r>
          </a:p>
          <a:p>
            <a:pPr algn="just"/>
            <a:r>
              <a:rPr lang="ru-RU" sz="15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создание надежной системы защиты детей от противоправного контента в образовательной среде школы и дома.</a:t>
            </a:r>
          </a:p>
          <a:p>
            <a:pPr algn="just"/>
            <a:endParaRPr lang="ru-RU" sz="15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3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315200" cy="1295400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Стратегия действий в интересах детей в Республике Дагестан на 2013 - 2017 годы, утвержденная Указом Президента РД  от 12 февраля 2013 года N 43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6143" y="1371600"/>
            <a:ext cx="73152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 Меры, направленные на обеспечение информационной безопасности детства </a:t>
            </a:r>
          </a:p>
          <a:p>
            <a:pPr marL="0" indent="0" algn="just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7.1. Создание и внедрение программ обучения детей и молодежи правилам безопасного поведения в интернет-пространстве, профилактики интернет-зависимости, предупреждения рисков вовлечения в противоправную деятельность.</a:t>
            </a:r>
          </a:p>
          <a:p>
            <a:pPr marL="0" indent="0" algn="just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7.2. Создание правовых механизмов блокирования информационных каналов проникновения через источники массовой информации в детско-юношескую среду элементов криминальной психологии, культа насилия, других откровенных антиобщественных тенденций и соответствующей им атрибутики.</a:t>
            </a:r>
          </a:p>
          <a:p>
            <a:pPr marL="0" indent="0" algn="just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7.3. Внедрение системы мониторинговых исследований по вопросам обеспечения безопасности образовательной среды образовательных учреждений, а также по вопросам научно-методического и нормативно-правового обеспечения соблюдения санитарно-гигиенических требований к использованию информационно-компьютерных средств в образовании детей.</a:t>
            </a:r>
          </a:p>
          <a:p>
            <a:pPr marL="0" indent="0" algn="just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7.4. Создание общественных механизмов экспертизы интернет-контента для детей.</a:t>
            </a:r>
          </a:p>
          <a:p>
            <a:pPr marL="0" indent="0" algn="just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7.5. Создание порталов и сайтов, аккумулирующих сведения о лучших ресурсах для детей и родителей.</a:t>
            </a:r>
          </a:p>
          <a:p>
            <a:pPr marL="0" indent="0" algn="just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7.6. Стимулирование родителей к использованию услуги "Родительский контроль", позволяющей устанавливать ограничения доступа к сети Интернет.</a:t>
            </a:r>
          </a:p>
          <a:p>
            <a:pPr marL="0" indent="0" algn="just">
              <a:buNone/>
            </a:pPr>
            <a:r>
              <a:rPr lang="ru-RU" sz="145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7.7. Реализация на всех уровнях образовательной системы единой государственной политики в сфере защиты детства от информации, причиняющей вред, а также просвещение подрастающего поколения.</a:t>
            </a:r>
          </a:p>
          <a:p>
            <a:pPr algn="just"/>
            <a:endParaRPr lang="ru-RU" sz="145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8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7315200" cy="715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&lt;Письмо&gt; </a:t>
            </a:r>
            <a:r>
              <a:rPr lang="ru-RU" sz="22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Минобрнауки</a:t>
            </a:r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России от 28.04.2014 N ДЛ-115/03 "О направлении методических материалов для обеспечения информационной безопасности детей при использовании ресурсов сети Интернет"</a:t>
            </a:r>
            <a:endParaRPr lang="en-US" altLang="ru-RU" sz="2200" b="1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2286000"/>
            <a:ext cx="7315200" cy="251460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Методические рекомендации по ограничению в образовательных организациях доступа обучающихся к видам информации, распространяемой посредством сети "Интернет", причиняющей вред здоровью и (или) развитию детей, а также не соответствующей задачам образования </a:t>
            </a:r>
          </a:p>
          <a:p>
            <a:pPr algn="just"/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Перечень видов информации, распространяемой посредством сети "Интернет", причиняющей вред здоровью и (или) развитию детей, а также не соответствующей задачам образования</a:t>
            </a:r>
          </a:p>
          <a:p>
            <a:pPr algn="just"/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Рекомендации по организации системы ограничения в образовательных организациях доступа обучающихся к видам информации, распространяемой посредством сети Интернет, причиняющей вред здоровью и (или) развитию детей, а также не соответствующей задачам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9171" y="1905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http://www.consultant.ru/document/cons_doc_LAW_123707/</a:t>
            </a:r>
            <a:endParaRPr lang="ru-RU" sz="1800" u="sng" dirty="0">
              <a:solidFill>
                <a:schemeClr val="accent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2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7772400" cy="71596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Приказ </a:t>
            </a:r>
            <a:r>
              <a:rPr lang="ru-RU" sz="22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Минкомсвязи</a:t>
            </a:r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России от 16.06.2014 N 161 </a:t>
            </a:r>
            <a:b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"Об утверждении требований к административным и организационным мерам, техническим и программно-аппаратным средствам защиты детей от информации, причиняющей вред их здоровью и (или) развитию"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2438400"/>
            <a:ext cx="6934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3. К административным мерам защиты детей от информации, причиняющей вред их здоровью и (или) развитию, относятся следующие.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3.1. Издание локальных актов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3.2 Ознакомление работников, в трудовые обязанности которых входит организация и осуществление оборота информационной продукции, запрещенной для детей, с положениями законодательства Российской Федерации о защите детей от информации, причиняющей вред их здоровью и (или) развитию, с локальными актами, изданными в соответствии с подпунктом 3.1 Требований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3.3. Назначение работника, ответственного за применение административных и организационных мер защиты детей от информации, причиняющей вред их здоровью и (или) развитию, учитывающих специфику оборота информационной продукции, запрещенной для детей, и за проверку порядка их применения;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3.4. Осуществление внутреннего контроля за соблюдением законодательства Российской Федерации о защите детей от информации, причиняющей вред их здоровью и (или) развитию, соответствием применяемых административных и организационных мер защиты детей от информации, причиняющей вред их здоровью и (или) развитию, локальным актам, изданным в соответствии с подпунктом 3.1 Требований </a:t>
            </a:r>
          </a:p>
        </p:txBody>
      </p:sp>
    </p:spTree>
    <p:extLst>
      <p:ext uri="{BB962C8B-B14F-4D97-AF65-F5344CB8AC3E}">
        <p14:creationId xmlns:p14="http://schemas.microsoft.com/office/powerpoint/2010/main" val="279576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76200"/>
            <a:ext cx="7315200" cy="715962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Основные выводы: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52600" y="838200"/>
            <a:ext cx="7315200" cy="419100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ответственность за конкретные меры в большинстве случаев будет нести администрация учебного учреждения </a:t>
            </a:r>
          </a:p>
          <a:p>
            <a:pPr algn="just"/>
            <a:r>
              <a:rPr lang="ru-RU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государство более не предлагает какого-либо общего решения для интернет-фильтрации во всех учебных учреждениях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Ответственность за нарушение требований установлена Кодексом Российской Федерации об административных правонарушениях от 30.12.2001 № 195-ФЗ</a:t>
            </a:r>
            <a:r>
              <a:rPr lang="ru-RU" sz="18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. </a:t>
            </a:r>
          </a:p>
          <a:p>
            <a:pPr algn="just"/>
            <a:r>
              <a:rPr lang="ru-RU" sz="16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Статья 6.17 КоАП РФ предусматривает наложение штрафа на должностных лиц от 5000 до 10000 руб., на юридических лиц – от 20000 до 50000 руб. с конфискацией предмета административного правонарушения и (или) административное приостановление деятельности на срок до девяноста суток. </a:t>
            </a:r>
          </a:p>
          <a:p>
            <a:pPr marL="0" indent="0" algn="just">
              <a:buNone/>
            </a:pPr>
            <a:endParaRPr lang="ru-RU" sz="100" b="1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Приказ Генеральной прокуратуры РФ от 26.11.2007 № 188 «Об организации прокурорского надзора за исполнением законов о несовершеннолетних и молодежи». </a:t>
            </a:r>
            <a:endParaRPr lang="ru-RU" sz="1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3.2. Систематически проверять соблюдение законодательства о защите детей от информации, наносящей вред их здоровью, репутации, нравственному и духовному развитию в деятельности средств массовой информации, органов и учреждений образования и культуры. </a:t>
            </a: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76200"/>
            <a:ext cx="7315200" cy="715962"/>
          </a:xfrm>
        </p:spPr>
        <p:txBody>
          <a:bodyPr/>
          <a:lstStyle/>
          <a:p>
            <a:pPr lvl="0" indent="450850"/>
            <a:r>
              <a:rPr lang="ru-RU" altLang="ru-RU" sz="2400" b="1" dirty="0" err="1">
                <a:latin typeface="Verdana" pitchFamily="34" charset="0"/>
                <a:ea typeface="Calibri" pitchFamily="34" charset="0"/>
                <a:cs typeface="Times New Roman" pitchFamily="18" charset="0"/>
                <a:hlinkClick r:id="rId4"/>
              </a:rPr>
              <a:t>KinderGate</a:t>
            </a:r>
            <a:r>
              <a:rPr lang="ru-RU" altLang="ru-RU" sz="2400" b="1" dirty="0">
                <a:latin typeface="Verdana" pitchFamily="34" charset="0"/>
                <a:ea typeface="Calibri" pitchFamily="34" charset="0"/>
                <a:cs typeface="Times New Roman" pitchFamily="18" charset="0"/>
                <a:hlinkClick r:id="rId4"/>
              </a:rPr>
              <a:t> Родительский Контроль 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728990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5" descr="http://katerina-bushueva.ru/images/screen2/us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468563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7400" y="618039"/>
            <a:ext cx="42672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Предназначен для домашних пользователей и образовательных учреждений и позволяет контролировать использование сети Интернет несовершеннолетними детьми.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 помощью </a:t>
            </a: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KinderGate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Родительский Контроль родители смогут не только запрещать сайты взрослого содержания, но и блокировать массу других категорий по своему усмотрению, например, сайты с вредоносными программами, сайты, связанные с наркотиками, насилием, в некоторых случаях игровые сайты и т.д.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Также возможно, не запрещая, просто просматривать категории сайтов, на которые ходит ребенок. </a:t>
            </a: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KinderGate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Родительский Контроль позволяет устанавливать время, когда ребенок может пользоваться Интернетом. Программа также позволяет с помощью календаря устанавливать режим доступа в зависимости от дня недели.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Функция "Безопасный поиск" позволяет заблокировать запросы сомнительного характера в поисковых системах Яндекс, </a:t>
            </a: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Google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других.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Дополнительный уровень защиты от неблаготворного влияния сети Интернет теперь обеспечивает морфологический анализ электронных ресурсов. Пользователь может включить проверку по категориям "Плохие слова", "Порнография", "Игры" и "Фильтр для школ" (позволяет осуществлять контроль доступа детей к Интернет-ресурсам, содержащим слова из запрещенного для школ списка).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Программа платная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3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76200"/>
            <a:ext cx="7315200" cy="715962"/>
          </a:xfrm>
        </p:spPr>
        <p:txBody>
          <a:bodyPr/>
          <a:lstStyle/>
          <a:p>
            <a:pPr algn="ctr"/>
            <a:r>
              <a:rPr lang="ru-RU" sz="2400" b="1" dirty="0">
                <a:hlinkClick r:id="rId4"/>
              </a:rPr>
              <a:t>«Интернет Цензор» </a:t>
            </a:r>
            <a:endParaRPr lang="ru-RU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4" descr="http://www.izone.ru/images/internet-cenz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4289425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2200" y="4280361"/>
            <a:ext cx="6324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 основе работы программы лежит технология "белых списков", гарантирующая 100% защиту от опасных и нежелательных материалов.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Программа содержит уникальные вручную проверенные "белые списки", включающие все безопасные сайты Рунета и основные иностранные ресурсы.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Бесплатная программа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026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934200" cy="8382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Данные Федеральной службы государственной статистики РФ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5199380"/>
              </p:ext>
            </p:extLst>
          </p:nvPr>
        </p:nvGraphicFramePr>
        <p:xfrm>
          <a:off x="1981200" y="1295400"/>
          <a:ext cx="6934200" cy="54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76200"/>
            <a:ext cx="7315200" cy="715962"/>
          </a:xfrm>
        </p:spPr>
        <p:txBody>
          <a:bodyPr/>
          <a:lstStyle/>
          <a:p>
            <a:pPr algn="ctr"/>
            <a:r>
              <a:rPr lang="ru-RU" sz="2400" b="1" dirty="0" err="1">
                <a:hlinkClick r:id="rId4"/>
              </a:rPr>
              <a:t>КиберМама</a:t>
            </a:r>
            <a:r>
              <a:rPr lang="ru-RU" sz="2400" b="1" dirty="0">
                <a:hlinkClick r:id="rId4"/>
              </a:rPr>
              <a:t>™</a:t>
            </a:r>
            <a:endParaRPr lang="ru-RU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3" descr="http://katerina-bushueva.ru/images/screen/interne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4762500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67000" y="4395618"/>
            <a:ext cx="54864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Позволяет создавать расписание работы ребенка за компьютером и автоматически контролировать его соблюдение, запрещать запуск нежелательных игр и программ, блокировать доступ в Интернет.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Платная программа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2220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0"/>
            <a:ext cx="7315200" cy="715962"/>
          </a:xfrm>
        </p:spPr>
        <p:txBody>
          <a:bodyPr/>
          <a:lstStyle/>
          <a:p>
            <a:pPr algn="ctr"/>
            <a:r>
              <a:rPr lang="ru-RU" sz="2400" b="1" dirty="0">
                <a:hlinkClick r:id="rId4"/>
              </a:rPr>
              <a:t>Детский браузер </a:t>
            </a:r>
            <a:r>
              <a:rPr lang="ru-RU" sz="2400" b="1" dirty="0" err="1">
                <a:hlinkClick r:id="rId4"/>
              </a:rPr>
              <a:t>Гогуль</a:t>
            </a:r>
            <a:r>
              <a:rPr lang="ru-RU" sz="2400" b="1" dirty="0">
                <a:hlinkClick r:id="rId4"/>
              </a:rPr>
              <a:t> </a:t>
            </a:r>
            <a:endParaRPr lang="ru-RU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2" descr="http://gogul.tv/img/screens/screenshots-gogu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22166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5000" y="4060196"/>
            <a:ext cx="7239000" cy="26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Безопасность ребёнка в Интернете обеспечивается за счёт наличия собственного каталога детских сайтов, проверенных педагогами и психологами и рекомендованных к просмотру.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Гогуль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ведёт статистику посещённых сайтов для контроля родителями, а также может ограничивать время пребывания ребёнка в интернете.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Детский браузер </a:t>
            </a:r>
            <a:r>
              <a:rPr kumimoji="0" lang="ru-RU" altLang="ru-RU" sz="105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Гогуль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позволяет составить расписание доступа, то есть программирование ограничения продолжительности использования ребёнком Интернета по дням недели. Также родители могут получить детальный отчёт о том, какие сайты посещали их дети, и добавить или удалить сайты из перечня доступных к просмотру.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Отбором ресурсов, фото- и видеоматериалов, допущенных в </a:t>
            </a:r>
            <a:r>
              <a:rPr kumimoji="0" lang="ru-RU" altLang="ru-RU" sz="105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Гогуль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занимается специально созданная команда, состоящая из родителей, профессиональных детских психологов и педагогов из различных регионов России.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Бесплатный браузер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2412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76200"/>
            <a:ext cx="7315200" cy="715962"/>
          </a:xfrm>
        </p:spPr>
        <p:txBody>
          <a:bodyPr/>
          <a:lstStyle/>
          <a:p>
            <a:pPr algn="ctr"/>
            <a:r>
              <a:rPr lang="ru-RU" sz="2400" b="1" dirty="0" err="1">
                <a:hlinkClick r:id="rId4"/>
              </a:rPr>
              <a:t>NetKids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1" descr="http://katerina-bushueva.ru/images/screen/lk-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4572000" cy="32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0" y="4296490"/>
            <a:ext cx="6324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Сервис </a:t>
            </a:r>
            <a:r>
              <a:rPr kumimoji="0" lang="ru-RU" altLang="ru-RU" sz="105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NetKids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 предназначен для родительского контроля того, чем заняты дети в интернете. </a:t>
            </a:r>
            <a:r>
              <a:rPr kumimoji="0" lang="ru-RU" altLang="ru-RU" sz="105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NetKids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 — это мониторинг посещенных сайтов и блокировка потенциально опасных сайтов. Это мониторинг общения в социальных сетях и блогах. Это полноценный родительский контроль через </a:t>
            </a:r>
            <a:r>
              <a:rPr kumimoji="0" lang="ru-RU" altLang="ru-RU" sz="105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web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-интерфейс, без сложных настроек и без ущерба удобству работы за компьютером.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Платная программа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63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76200"/>
            <a:ext cx="7315200" cy="715962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Интернет-фильтры для школ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838200"/>
            <a:ext cx="6781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западная разработка, контент-фильтр </a:t>
            </a:r>
            <a:r>
              <a:rPr lang="ru-RU" sz="20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hlinkClick r:id="rId4"/>
              </a:rPr>
              <a:t>DansGuardian</a:t>
            </a: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, работающий под </a:t>
            </a:r>
            <a:r>
              <a:rPr lang="ru-RU" sz="20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Linux</a:t>
            </a: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и </a:t>
            </a:r>
            <a:r>
              <a:rPr lang="ru-RU" sz="20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FreeBSD</a:t>
            </a:r>
            <a:endParaRPr lang="ru-RU" sz="20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огромный черный список, который можно использовать в качестве отправной точки для создания школьного фильтра, можно найти на сайте </a:t>
            </a: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hlinkClick r:id="rId5"/>
              </a:rPr>
              <a:t>urlblacklist.com</a:t>
            </a:r>
            <a:endParaRPr lang="ru-RU" sz="20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Базовый белый список сайтов, рекомендованный для использования в учебном процессе, рекомендуем взять в каталоге образовательных ресурсов: </a:t>
            </a: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hlinkClick r:id="rId6"/>
              </a:rPr>
              <a:t>catalog.iot.ru</a:t>
            </a:r>
            <a:endParaRPr lang="ru-RU" sz="20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ветеран рынка </a:t>
            </a:r>
            <a:r>
              <a:rPr lang="ru-RU" sz="20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hlinkClick r:id="rId7"/>
              </a:rPr>
              <a:t>NetPolice</a:t>
            </a: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и наш </a:t>
            </a:r>
            <a:r>
              <a:rPr lang="ru-RU" sz="20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hlinkClick r:id="rId8"/>
              </a:rPr>
              <a:t>SkyDNS</a:t>
            </a:r>
            <a:endParaRPr lang="ru-RU" sz="20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b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b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2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76200"/>
            <a:ext cx="7315200" cy="715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Полезные ссылки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914400"/>
            <a:ext cx="6934200" cy="526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1.    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4"/>
              </a:rPr>
              <a:t>«Основы безопасности детей и молодежи в Интернете» 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— интерактивный курс по Интернет-безопасности,</a:t>
            </a:r>
            <a:r>
              <a:rPr lang="en-US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(</a:t>
            </a:r>
            <a:r>
              <a:rPr lang="en-US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http://www.microsoft.com/eesti/education/veebivend/koomiksid/rus/html/ope.htm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)</a:t>
            </a:r>
            <a:endParaRPr lang="ru-RU" sz="1600" dirty="0">
              <a:latin typeface="Georgia" panose="02040502050405020303" pitchFamily="18" charset="0"/>
              <a:ea typeface="Times New Roman"/>
            </a:endParaRP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2.    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5"/>
              </a:rPr>
              <a:t>Справочник </a:t>
            </a:r>
            <a:r>
              <a:rPr lang="ru-RU" sz="1600" dirty="0" err="1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5"/>
              </a:rPr>
              <a:t>Google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5"/>
              </a:rPr>
              <a:t> по детской безопасности в Интернете  </a:t>
            </a: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(</a:t>
            </a:r>
            <a:r>
              <a:rPr lang="en-US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http://www.google.ru/safetycenter/families/start/</a:t>
            </a: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)</a:t>
            </a: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3.    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6"/>
              </a:rPr>
              <a:t>Интернет-контроль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 - сайт посвящен проблеме защиты детей в Интернете</a:t>
            </a: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(</a:t>
            </a:r>
            <a:r>
              <a:rPr lang="en-US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http://www.internet-kontrol.ru/</a:t>
            </a: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)</a:t>
            </a: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4.    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7"/>
              </a:rPr>
              <a:t>Дети России Онлайн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 (методические пособия для учителя 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8"/>
              </a:rPr>
              <a:t>«Интернет: возможности, компетенции, безопасность»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)</a:t>
            </a: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(</a:t>
            </a:r>
            <a:r>
              <a:rPr lang="en-US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http://detionline.com/internet-project/training-aids</a:t>
            </a: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)</a:t>
            </a: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 5.   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9"/>
              </a:rPr>
              <a:t> Фонд "Дружественный Рунет«</a:t>
            </a:r>
            <a:endParaRPr lang="ru-RU" sz="1600" u="sng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/>
            </a:endParaRP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(</a:t>
            </a:r>
            <a:r>
              <a:rPr lang="en-US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http://www.friendlyrunet.ru/</a:t>
            </a: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)</a:t>
            </a: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6. </a:t>
            </a:r>
            <a:r>
              <a:rPr lang="ru-RU" sz="1600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/>
              </a:rPr>
              <a:t>Сетевичок.рф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 - </a:t>
            </a:r>
            <a:r>
              <a:rPr lang="ru-RU" sz="1600" dirty="0" err="1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Online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 помощь в киберпространстве </a:t>
            </a:r>
            <a:endParaRPr lang="ru-RU" sz="1600" dirty="0">
              <a:latin typeface="Georgia" panose="02040502050405020303" pitchFamily="18" charset="0"/>
              <a:ea typeface="Times New Roman"/>
            </a:endParaRPr>
          </a:p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7. Персональные данные – дети </a:t>
            </a:r>
            <a:r>
              <a:rPr lang="ru-RU" sz="1600" dirty="0">
                <a:solidFill>
                  <a:srgbClr val="3272C0"/>
                </a:solidFill>
                <a:latin typeface="Georgia" panose="02040502050405020303" pitchFamily="18" charset="0"/>
                <a:ea typeface="Times New Roman"/>
                <a:hlinkClick r:id="rId10"/>
              </a:rPr>
              <a:t>http://персональныеданные.дети</a:t>
            </a:r>
            <a:r>
              <a:rPr lang="ru-RU" sz="1600" dirty="0">
                <a:solidFill>
                  <a:srgbClr val="323232"/>
                </a:solidFill>
                <a:latin typeface="Georgia" panose="02040502050405020303" pitchFamily="18" charset="0"/>
                <a:ea typeface="Times New Roman"/>
              </a:rPr>
              <a:t> (информационно-развлекательный сайт для детей и подростков, направленный на изучение вопросов, связанных с защитой прав субъектов персональных данных)</a:t>
            </a:r>
            <a:endParaRPr lang="ru-RU" sz="1600" dirty="0">
              <a:effectLst/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764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9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934200" cy="838200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Количество времени, проводимое школьниками в Интернете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29365" r="20001" b="9207"/>
          <a:stretch/>
        </p:blipFill>
        <p:spPr bwMode="auto">
          <a:xfrm>
            <a:off x="1981200" y="1752600"/>
            <a:ext cx="6934200" cy="391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6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315200" cy="715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Угрозы безопасности детей при использовании Интернет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95515"/>
              </p:ext>
            </p:extLst>
          </p:nvPr>
        </p:nvGraphicFramePr>
        <p:xfrm>
          <a:off x="2057400" y="1447800"/>
          <a:ext cx="6934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413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934200" cy="8382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Информационная безопасность детей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1739078"/>
              </p:ext>
            </p:extLst>
          </p:nvPr>
        </p:nvGraphicFramePr>
        <p:xfrm>
          <a:off x="1981200" y="1371600"/>
          <a:ext cx="6934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741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934200" cy="8382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Информационная безопасность детей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6056936"/>
              </p:ext>
            </p:extLst>
          </p:nvPr>
        </p:nvGraphicFramePr>
        <p:xfrm>
          <a:off x="1828800" y="16002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39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315200" cy="715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Правовая основа информационной безопасности несовершеннолетних</a:t>
            </a:r>
            <a:endParaRPr lang="en-US" altLang="ru-RU" sz="2400" b="1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682390"/>
              </p:ext>
            </p:extLst>
          </p:nvPr>
        </p:nvGraphicFramePr>
        <p:xfrm>
          <a:off x="1600200" y="10668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679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34200" cy="8382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Конституция РФ</a:t>
            </a:r>
            <a:endParaRPr lang="en-US" altLang="ru-RU" sz="2400" b="1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057400" y="1371600"/>
            <a:ext cx="6858000" cy="3724335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Ч.4 статьи 29 </a:t>
            </a:r>
          </a:p>
          <a:p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«Каждый имеет право свободно искать, получать, передавать, производить и распространять информацию любым законным способом». </a:t>
            </a:r>
          </a:p>
        </p:txBody>
      </p:sp>
    </p:spTree>
    <p:extLst>
      <p:ext uri="{BB962C8B-B14F-4D97-AF65-F5344CB8AC3E}">
        <p14:creationId xmlns:p14="http://schemas.microsoft.com/office/powerpoint/2010/main" val="158433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143" y="152400"/>
            <a:ext cx="7315200" cy="71596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ФЗ "О защите детей от информации, причиняющей вред их здоровью и развитию" </a:t>
            </a:r>
            <a:b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от 29.12.2010 N 436-ФЗ (ред. от 14.10.2014) </a:t>
            </a:r>
            <a:endParaRPr lang="ru-RU" sz="2200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52600" y="1219200"/>
            <a:ext cx="7315200" cy="56507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Закон направлен на защиту детей от разрушительного, травмирующего их психику информационного воздействия, а также от информации, способной развить в ребенке порочные наклонности. Он вводит запрет на информацию, вызывающую у детей страх, ужас и панику, а также оправдывающую насилие и противоправное поведение. Недопустимо бесконтрольно распространять информацию, способную вызвать у детей желание употреблять наркотики, алкоголь или побуждающую к причинению вреда своей жизни и здоровью.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Georgia" panose="02040502050405020303" pitchFamily="18" charset="0"/>
              </a:rPr>
              <a:t>В Законе определены виды информации, причиняющей вред здоровью и (или) развитию детей, к ней отнесена  информация, запрещенная для распространения среди детей, а также информация, распространение которой ограничено среди детей определенных возрастных категорий.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35B19D"/>
                </a:solidFill>
                <a:latin typeface="Georgia" panose="02040502050405020303" pitchFamily="18" charset="0"/>
              </a:rPr>
              <a:t>Устанавливаются требования к распространению среди детей информации, в том числе требования к осуществлению классификации информационной продукции, ее экспертизы, государственного надзора и контроля за соблюдением законодательства Российской Федерации о защите детей от информации, причиняющей вред их здоровью и (или) развитию.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7030A0"/>
                </a:solidFill>
                <a:latin typeface="Georgia" panose="02040502050405020303" pitchFamily="18" charset="0"/>
              </a:rPr>
              <a:t>В Статье 14 настоящего Закона отмечены особенности распространения информации посредством информационно-телекоммуникационных сетей:</a:t>
            </a:r>
          </a:p>
          <a:p>
            <a:pPr marL="400050" lvl="1" indent="0" algn="just">
              <a:buNone/>
            </a:pPr>
            <a:r>
              <a:rPr lang="ru-RU" sz="1400" i="1" dirty="0">
                <a:solidFill>
                  <a:srgbClr val="7030A0"/>
                </a:solidFill>
                <a:latin typeface="Georgia" panose="02040502050405020303" pitchFamily="18" charset="0"/>
              </a:rPr>
              <a:t>доступ к информации, распространяемой посредством информационно-телекоммуникационных сетей, в том числе сети "Интернет", в местах, доступных для детей, предоставляется лицом, организующим доступ к сети "Интернет" в таких местах при условии применения административных и организационных мер, технических, программно-аппаратных средств защиты детей от информации, причиняющей вред их здоровью и (или)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346373550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5224C"/>
      </a:lt2>
      <a:accent1>
        <a:srgbClr val="0759BD"/>
      </a:accent1>
      <a:accent2>
        <a:srgbClr val="0691FF"/>
      </a:accent2>
      <a:accent3>
        <a:srgbClr val="FFFFFF"/>
      </a:accent3>
      <a:accent4>
        <a:srgbClr val="DADADA"/>
      </a:accent4>
      <a:accent5>
        <a:srgbClr val="AAB5DB"/>
      </a:accent5>
      <a:accent6>
        <a:srgbClr val="0583E7"/>
      </a:accent6>
      <a:hlink>
        <a:srgbClr val="06CAE7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407</TotalTime>
  <Words>1733</Words>
  <Application>Microsoft Office PowerPoint</Application>
  <PresentationFormat>Экран (4:3)</PresentationFormat>
  <Paragraphs>183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Microsoft Sans Serif</vt:lpstr>
      <vt:lpstr>Times New Roman</vt:lpstr>
      <vt:lpstr>Verdana</vt:lpstr>
      <vt:lpstr>Wingdings</vt:lpstr>
      <vt:lpstr>powerpoint-template</vt:lpstr>
      <vt:lpstr>ИНТЕРНЕТ  БЕЗ ОПАСНОСТИ  ДЛЯ ДЕТЕЙ</vt:lpstr>
      <vt:lpstr>Данные Федеральной службы государственной статистики РФ</vt:lpstr>
      <vt:lpstr>Количество времени, проводимое школьниками в Интернете</vt:lpstr>
      <vt:lpstr>Угрозы безопасности детей при использовании Интернет</vt:lpstr>
      <vt:lpstr>Информационная безопасность детей</vt:lpstr>
      <vt:lpstr>Информационная безопасность детей</vt:lpstr>
      <vt:lpstr>Правовая основа информационной безопасности несовершеннолетних</vt:lpstr>
      <vt:lpstr>Конституция РФ</vt:lpstr>
      <vt:lpstr>ФЗ "О защите детей от информации, причиняющей вред их здоровью и развитию"  от 29.12.2010 N 436-ФЗ (ред. от 14.10.2014) </vt:lpstr>
      <vt:lpstr>ФЗ "Об информации, информационных технологиях и о защите информации«  от 27.07.2006 N 149-ФЗ (ред. от 21.07.2014)  </vt:lpstr>
      <vt:lpstr>Презентация PowerPoint</vt:lpstr>
      <vt:lpstr>ФЗ «О противодействии экстремистской деятельности»  от 25.07.2002 № 114-ФЗ (ред. от 31.12.2014)</vt:lpstr>
      <vt:lpstr>Указ Президента РФ от 01.06.2012 N 761 "О Национальной стратегии действий в интересах детей на 2012 - 2017 годы"</vt:lpstr>
      <vt:lpstr>Стратегия действий в интересах детей в Республике Дагестан на 2013 - 2017 годы, утвержденная Указом Президента РД  от 12 февраля 2013 года N 43 </vt:lpstr>
      <vt:lpstr>&lt;Письмо&gt; Минобрнауки России от 28.04.2014 N ДЛ-115/03 "О направлении методических материалов для обеспечения информационной безопасности детей при использовании ресурсов сети Интернет"</vt:lpstr>
      <vt:lpstr>Приказ Минкомсвязи России от 16.06.2014 N 161  "Об утверждении требований к административным и организационным мерам, техническим и программно-аппаратным средствам защиты детей от информации, причиняющей вред их здоровью и (или) развитию"</vt:lpstr>
      <vt:lpstr>Основные выводы:</vt:lpstr>
      <vt:lpstr>KinderGate Родительский Контроль </vt:lpstr>
      <vt:lpstr>«Интернет Цензор» </vt:lpstr>
      <vt:lpstr>КиберМама™</vt:lpstr>
      <vt:lpstr>Детский браузер Гогуль </vt:lpstr>
      <vt:lpstr>NetKids</vt:lpstr>
      <vt:lpstr>Интернет-фильтры для школ</vt:lpstr>
      <vt:lpstr>Полезные ссылки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Ирина</dc:creator>
  <cp:lastModifiedBy>Ирина</cp:lastModifiedBy>
  <cp:revision>33</cp:revision>
  <dcterms:created xsi:type="dcterms:W3CDTF">2015-04-02T06:55:17Z</dcterms:created>
  <dcterms:modified xsi:type="dcterms:W3CDTF">2016-10-20T17:49:20Z</dcterms:modified>
</cp:coreProperties>
</file>