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68" r:id="rId4"/>
    <p:sldId id="270" r:id="rId5"/>
    <p:sldId id="271" r:id="rId6"/>
    <p:sldId id="272" r:id="rId7"/>
    <p:sldId id="280" r:id="rId8"/>
    <p:sldId id="282" r:id="rId9"/>
    <p:sldId id="274" r:id="rId10"/>
    <p:sldId id="287" r:id="rId11"/>
    <p:sldId id="288" r:id="rId12"/>
    <p:sldId id="275" r:id="rId13"/>
    <p:sldId id="289" r:id="rId14"/>
    <p:sldId id="290" r:id="rId15"/>
    <p:sldId id="291" r:id="rId16"/>
    <p:sldId id="276" r:id="rId17"/>
    <p:sldId id="278" r:id="rId18"/>
    <p:sldId id="285" r:id="rId19"/>
    <p:sldId id="286" r:id="rId20"/>
    <p:sldId id="295" r:id="rId21"/>
    <p:sldId id="292" r:id="rId22"/>
    <p:sldId id="293" r:id="rId23"/>
    <p:sldId id="294" r:id="rId24"/>
    <p:sldId id="296" r:id="rId25"/>
    <p:sldId id="297" r:id="rId26"/>
    <p:sldId id="26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029" autoAdjust="0"/>
  </p:normalViewPr>
  <p:slideViewPr>
    <p:cSldViewPr>
      <p:cViewPr varScale="1">
        <p:scale>
          <a:sx n="60" d="100"/>
          <a:sy n="60" d="100"/>
        </p:scale>
        <p:origin x="72" y="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26E04-4CAC-40A5-8D7A-E127E7536637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B573DF-CFB6-4282-A4DA-8707CF23D64E}">
      <dgm:prSet/>
      <dgm:spPr>
        <a:xfrm rot="5400000">
          <a:off x="-299394" y="2111668"/>
          <a:ext cx="1995965" cy="1397175"/>
        </a:xfrm>
        <a:prstGeom prst="chevron">
          <a:avLst/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endParaRPr lang="ru-RU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8E19201-5793-471C-937F-0B53E0C5780D}" type="parTrans" cxnId="{689360E5-08AE-4705-8EC4-5EC36B0BFFC6}">
      <dgm:prSet/>
      <dgm:spPr/>
      <dgm:t>
        <a:bodyPr/>
        <a:lstStyle/>
        <a:p>
          <a:endParaRPr lang="ru-RU"/>
        </a:p>
      </dgm:t>
    </dgm:pt>
    <dgm:pt modelId="{BA5474C6-E88B-480C-A65C-016BC58B4EDE}" type="sibTrans" cxnId="{689360E5-08AE-4705-8EC4-5EC36B0BFFC6}">
      <dgm:prSet/>
      <dgm:spPr/>
      <dgm:t>
        <a:bodyPr/>
        <a:lstStyle/>
        <a:p>
          <a:endParaRPr lang="ru-RU"/>
        </a:p>
      </dgm:t>
    </dgm:pt>
    <dgm:pt modelId="{4E513770-2C7F-402E-9BF8-E7A7AFEF9423}">
      <dgm:prSet/>
      <dgm:spPr>
        <a:xfrm rot="5400000">
          <a:off x="-299394" y="3917401"/>
          <a:ext cx="1995965" cy="1397175"/>
        </a:xfrm>
        <a:prstGeom prst="chevron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курсы повышения квалификации</a:t>
          </a:r>
        </a:p>
      </dgm:t>
    </dgm:pt>
    <dgm:pt modelId="{24F14E54-0737-432F-8E84-4F3FD1FCE742}" type="parTrans" cxnId="{3EA59B55-6135-4839-A29E-C3081D5E4400}">
      <dgm:prSet/>
      <dgm:spPr/>
      <dgm:t>
        <a:bodyPr/>
        <a:lstStyle/>
        <a:p>
          <a:endParaRPr lang="ru-RU"/>
        </a:p>
      </dgm:t>
    </dgm:pt>
    <dgm:pt modelId="{FFA63DB6-0988-46F1-9C86-EDE40EF9A75F}" type="sibTrans" cxnId="{3EA59B55-6135-4839-A29E-C3081D5E4400}">
      <dgm:prSet/>
      <dgm:spPr/>
      <dgm:t>
        <a:bodyPr/>
        <a:lstStyle/>
        <a:p>
          <a:endParaRPr lang="ru-RU"/>
        </a:p>
      </dgm:t>
    </dgm:pt>
    <dgm:pt modelId="{4E67627F-5052-48DB-8852-051FF0F51090}">
      <dgm:prSet custT="1"/>
      <dgm:spPr>
        <a:xfrm rot="5400000">
          <a:off x="-299394" y="305934"/>
          <a:ext cx="1995965" cy="1397175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ru-RU" sz="11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Приглашение представителей компаний держателей ресурсов</a:t>
          </a:r>
          <a:endParaRPr lang="ru-RU" sz="11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D16F069-9832-442A-BC19-9BADB16EBE85}" type="sibTrans" cxnId="{EB3E28AC-FFA4-4806-AB79-B9E7F6C4CE2C}">
      <dgm:prSet/>
      <dgm:spPr/>
      <dgm:t>
        <a:bodyPr/>
        <a:lstStyle/>
        <a:p>
          <a:endParaRPr lang="ru-RU"/>
        </a:p>
      </dgm:t>
    </dgm:pt>
    <dgm:pt modelId="{0DA93CE5-7E9A-484C-802B-9AA2B0385808}" type="parTrans" cxnId="{EB3E28AC-FFA4-4806-AB79-B9E7F6C4CE2C}">
      <dgm:prSet/>
      <dgm:spPr/>
      <dgm:t>
        <a:bodyPr/>
        <a:lstStyle/>
        <a:p>
          <a:endParaRPr lang="ru-RU"/>
        </a:p>
      </dgm:t>
    </dgm:pt>
    <dgm:pt modelId="{7F0E2D35-7E21-4894-90DA-FCAD88C81CBC}">
      <dgm:prSet/>
      <dgm:spPr>
        <a:xfrm rot="5400000">
          <a:off x="4161310" y="-2757594"/>
          <a:ext cx="1298059" cy="682632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0"/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Проведение семинаров, тренингов, конференций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34A2850-8570-4B97-94EE-722C01337800}" type="parTrans" cxnId="{EF37E14F-F5D2-4213-B29A-3E28D6E6FEAF}">
      <dgm:prSet/>
      <dgm:spPr/>
      <dgm:t>
        <a:bodyPr/>
        <a:lstStyle/>
        <a:p>
          <a:endParaRPr lang="ru-RU"/>
        </a:p>
      </dgm:t>
    </dgm:pt>
    <dgm:pt modelId="{6A280EF6-DF58-489E-85E5-2D948BBD8E96}" type="sibTrans" cxnId="{EF37E14F-F5D2-4213-B29A-3E28D6E6FEAF}">
      <dgm:prSet/>
      <dgm:spPr/>
      <dgm:t>
        <a:bodyPr/>
        <a:lstStyle/>
        <a:p>
          <a:endParaRPr lang="ru-RU"/>
        </a:p>
      </dgm:t>
    </dgm:pt>
    <dgm:pt modelId="{C70C9378-FDE9-4D78-8571-C4335893AB00}">
      <dgm:prSet/>
      <dgm:spPr>
        <a:xfrm rot="5400000">
          <a:off x="4161651" y="-952202"/>
          <a:ext cx="1297377" cy="682632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0"/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Обучение преподавателей, библиотекарей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F5F6FB4-D260-444C-80E7-D3F87D1C8260}" type="parTrans" cxnId="{D161C05C-7B47-4DC4-80BA-0457069D9915}">
      <dgm:prSet/>
      <dgm:spPr/>
      <dgm:t>
        <a:bodyPr/>
        <a:lstStyle/>
        <a:p>
          <a:endParaRPr lang="ru-RU"/>
        </a:p>
      </dgm:t>
    </dgm:pt>
    <dgm:pt modelId="{66353C4B-06D6-452B-A299-511098AF31E5}" type="sibTrans" cxnId="{D161C05C-7B47-4DC4-80BA-0457069D9915}">
      <dgm:prSet/>
      <dgm:spPr/>
      <dgm:t>
        <a:bodyPr/>
        <a:lstStyle/>
        <a:p>
          <a:endParaRPr lang="ru-RU"/>
        </a:p>
      </dgm:t>
    </dgm:pt>
    <dgm:pt modelId="{7F1B2B96-35E1-41EB-BBD7-FFF792D2E869}">
      <dgm:prSet/>
      <dgm:spPr>
        <a:xfrm rot="5400000">
          <a:off x="4161651" y="853531"/>
          <a:ext cx="1297377" cy="682632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Обучение молодых ученых, аспирантов и магистрантов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A5371E6-1D45-485D-90FC-0A2526140350}" type="parTrans" cxnId="{B68B7B1A-8A00-402B-80A9-49499F8678FB}">
      <dgm:prSet/>
      <dgm:spPr/>
      <dgm:t>
        <a:bodyPr/>
        <a:lstStyle/>
        <a:p>
          <a:endParaRPr lang="ru-RU"/>
        </a:p>
      </dgm:t>
    </dgm:pt>
    <dgm:pt modelId="{77DAB888-DA99-4822-A1C2-D7D4BD6A7FF5}" type="sibTrans" cxnId="{B68B7B1A-8A00-402B-80A9-49499F8678FB}">
      <dgm:prSet/>
      <dgm:spPr/>
      <dgm:t>
        <a:bodyPr/>
        <a:lstStyle/>
        <a:p>
          <a:endParaRPr lang="ru-RU"/>
        </a:p>
      </dgm:t>
    </dgm:pt>
    <dgm:pt modelId="{7FBF282F-8EDE-41A7-AA27-6FF502F1455B}" type="pres">
      <dgm:prSet presAssocID="{AF226E04-4CAC-40A5-8D7A-E127E75366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C5BFAF-E5FE-4EF0-A456-B55201B357FB}" type="pres">
      <dgm:prSet presAssocID="{4E67627F-5052-48DB-8852-051FF0F51090}" presName="composite" presStyleCnt="0"/>
      <dgm:spPr/>
    </dgm:pt>
    <dgm:pt modelId="{C3CF8C28-2543-4E8B-B388-BC961D842E58}" type="pres">
      <dgm:prSet presAssocID="{4E67627F-5052-48DB-8852-051FF0F510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CAC6F-B79C-4579-B6AA-2C9D9DD7EC3C}" type="pres">
      <dgm:prSet presAssocID="{4E67627F-5052-48DB-8852-051FF0F510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F091E-AAB5-4878-B11E-CB2BE3E772DA}" type="pres">
      <dgm:prSet presAssocID="{ED16F069-9832-442A-BC19-9BADB16EBE85}" presName="sp" presStyleCnt="0"/>
      <dgm:spPr/>
    </dgm:pt>
    <dgm:pt modelId="{A3BBA31C-679B-408A-A971-6E8DDE9A9593}" type="pres">
      <dgm:prSet presAssocID="{87B573DF-CFB6-4282-A4DA-8707CF23D64E}" presName="composite" presStyleCnt="0"/>
      <dgm:spPr/>
    </dgm:pt>
    <dgm:pt modelId="{9B104637-8E30-47AE-984D-FAE1679B06FC}" type="pres">
      <dgm:prSet presAssocID="{87B573DF-CFB6-4282-A4DA-8707CF23D6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D2EF0-65FA-499D-8E9A-200C0A832A71}" type="pres">
      <dgm:prSet presAssocID="{87B573DF-CFB6-4282-A4DA-8707CF23D64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1DBE2-1269-45DC-B0A9-FE2BB38D4366}" type="pres">
      <dgm:prSet presAssocID="{BA5474C6-E88B-480C-A65C-016BC58B4EDE}" presName="sp" presStyleCnt="0"/>
      <dgm:spPr/>
    </dgm:pt>
    <dgm:pt modelId="{0C1FCD73-C5C4-4481-B048-8532023DD9CF}" type="pres">
      <dgm:prSet presAssocID="{4E513770-2C7F-402E-9BF8-E7A7AFEF9423}" presName="composite" presStyleCnt="0"/>
      <dgm:spPr/>
    </dgm:pt>
    <dgm:pt modelId="{E87E02D0-0C3E-4FC6-8921-1E82F994CD34}" type="pres">
      <dgm:prSet presAssocID="{4E513770-2C7F-402E-9BF8-E7A7AFEF942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B0E1B-7D23-4576-82CD-8ECE42271B3F}" type="pres">
      <dgm:prSet presAssocID="{4E513770-2C7F-402E-9BF8-E7A7AFEF942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FA4F3-915E-4B8B-8101-8BEF1D9EDCC7}" type="presOf" srcId="{AF226E04-4CAC-40A5-8D7A-E127E7536637}" destId="{7FBF282F-8EDE-41A7-AA27-6FF502F1455B}" srcOrd="0" destOrd="0" presId="urn:microsoft.com/office/officeart/2005/8/layout/chevron2"/>
    <dgm:cxn modelId="{E002BE15-7330-44C6-A0F4-3C3673A1A4CE}" type="presOf" srcId="{4E513770-2C7F-402E-9BF8-E7A7AFEF9423}" destId="{E87E02D0-0C3E-4FC6-8921-1E82F994CD34}" srcOrd="0" destOrd="0" presId="urn:microsoft.com/office/officeart/2005/8/layout/chevron2"/>
    <dgm:cxn modelId="{689360E5-08AE-4705-8EC4-5EC36B0BFFC6}" srcId="{AF226E04-4CAC-40A5-8D7A-E127E7536637}" destId="{87B573DF-CFB6-4282-A4DA-8707CF23D64E}" srcOrd="1" destOrd="0" parTransId="{68E19201-5793-471C-937F-0B53E0C5780D}" sibTransId="{BA5474C6-E88B-480C-A65C-016BC58B4EDE}"/>
    <dgm:cxn modelId="{9BAAD0D3-607E-4F60-8381-AAF22BF7CCCD}" type="presOf" srcId="{7F0E2D35-7E21-4894-90DA-FCAD88C81CBC}" destId="{083CAC6F-B79C-4579-B6AA-2C9D9DD7EC3C}" srcOrd="0" destOrd="0" presId="urn:microsoft.com/office/officeart/2005/8/layout/chevron2"/>
    <dgm:cxn modelId="{D161C05C-7B47-4DC4-80BA-0457069D9915}" srcId="{87B573DF-CFB6-4282-A4DA-8707CF23D64E}" destId="{C70C9378-FDE9-4D78-8571-C4335893AB00}" srcOrd="0" destOrd="0" parTransId="{AF5F6FB4-D260-444C-80E7-D3F87D1C8260}" sibTransId="{66353C4B-06D6-452B-A299-511098AF31E5}"/>
    <dgm:cxn modelId="{3EA59B55-6135-4839-A29E-C3081D5E4400}" srcId="{AF226E04-4CAC-40A5-8D7A-E127E7536637}" destId="{4E513770-2C7F-402E-9BF8-E7A7AFEF9423}" srcOrd="2" destOrd="0" parTransId="{24F14E54-0737-432F-8E84-4F3FD1FCE742}" sibTransId="{FFA63DB6-0988-46F1-9C86-EDE40EF9A75F}"/>
    <dgm:cxn modelId="{B68B7B1A-8A00-402B-80A9-49499F8678FB}" srcId="{4E513770-2C7F-402E-9BF8-E7A7AFEF9423}" destId="{7F1B2B96-35E1-41EB-BBD7-FFF792D2E869}" srcOrd="0" destOrd="0" parTransId="{6A5371E6-1D45-485D-90FC-0A2526140350}" sibTransId="{77DAB888-DA99-4822-A1C2-D7D4BD6A7FF5}"/>
    <dgm:cxn modelId="{4F6ED937-D754-4D29-A33C-9ECE56E36601}" type="presOf" srcId="{7F1B2B96-35E1-41EB-BBD7-FFF792D2E869}" destId="{341B0E1B-7D23-4576-82CD-8ECE42271B3F}" srcOrd="0" destOrd="0" presId="urn:microsoft.com/office/officeart/2005/8/layout/chevron2"/>
    <dgm:cxn modelId="{0F8F4BAC-171B-4591-91C6-386E5AB9413D}" type="presOf" srcId="{4E67627F-5052-48DB-8852-051FF0F51090}" destId="{C3CF8C28-2543-4E8B-B388-BC961D842E58}" srcOrd="0" destOrd="0" presId="urn:microsoft.com/office/officeart/2005/8/layout/chevron2"/>
    <dgm:cxn modelId="{6760A984-8CB0-469D-8EFA-6F3B866D713B}" type="presOf" srcId="{C70C9378-FDE9-4D78-8571-C4335893AB00}" destId="{08BD2EF0-65FA-499D-8E9A-200C0A832A71}" srcOrd="0" destOrd="0" presId="urn:microsoft.com/office/officeart/2005/8/layout/chevron2"/>
    <dgm:cxn modelId="{2020C908-E042-4820-B03E-9522BE5ADEB4}" type="presOf" srcId="{87B573DF-CFB6-4282-A4DA-8707CF23D64E}" destId="{9B104637-8E30-47AE-984D-FAE1679B06FC}" srcOrd="0" destOrd="0" presId="urn:microsoft.com/office/officeart/2005/8/layout/chevron2"/>
    <dgm:cxn modelId="{EB3E28AC-FFA4-4806-AB79-B9E7F6C4CE2C}" srcId="{AF226E04-4CAC-40A5-8D7A-E127E7536637}" destId="{4E67627F-5052-48DB-8852-051FF0F51090}" srcOrd="0" destOrd="0" parTransId="{0DA93CE5-7E9A-484C-802B-9AA2B0385808}" sibTransId="{ED16F069-9832-442A-BC19-9BADB16EBE85}"/>
    <dgm:cxn modelId="{EF37E14F-F5D2-4213-B29A-3E28D6E6FEAF}" srcId="{4E67627F-5052-48DB-8852-051FF0F51090}" destId="{7F0E2D35-7E21-4894-90DA-FCAD88C81CBC}" srcOrd="0" destOrd="0" parTransId="{634A2850-8570-4B97-94EE-722C01337800}" sibTransId="{6A280EF6-DF58-489E-85E5-2D948BBD8E96}"/>
    <dgm:cxn modelId="{73BEF9D9-0CD8-41AE-A8E0-27BF3D25997F}" type="presParOf" srcId="{7FBF282F-8EDE-41A7-AA27-6FF502F1455B}" destId="{9EC5BFAF-E5FE-4EF0-A456-B55201B357FB}" srcOrd="0" destOrd="0" presId="urn:microsoft.com/office/officeart/2005/8/layout/chevron2"/>
    <dgm:cxn modelId="{E2688226-05CD-4275-A714-B273F64476F0}" type="presParOf" srcId="{9EC5BFAF-E5FE-4EF0-A456-B55201B357FB}" destId="{C3CF8C28-2543-4E8B-B388-BC961D842E58}" srcOrd="0" destOrd="0" presId="urn:microsoft.com/office/officeart/2005/8/layout/chevron2"/>
    <dgm:cxn modelId="{7FABEE1E-22C1-4C6B-B304-1FB784DB1EF8}" type="presParOf" srcId="{9EC5BFAF-E5FE-4EF0-A456-B55201B357FB}" destId="{083CAC6F-B79C-4579-B6AA-2C9D9DD7EC3C}" srcOrd="1" destOrd="0" presId="urn:microsoft.com/office/officeart/2005/8/layout/chevron2"/>
    <dgm:cxn modelId="{F3556471-DF9C-4CD4-987C-80363ED098CA}" type="presParOf" srcId="{7FBF282F-8EDE-41A7-AA27-6FF502F1455B}" destId="{F3BF091E-AAB5-4878-B11E-CB2BE3E772DA}" srcOrd="1" destOrd="0" presId="urn:microsoft.com/office/officeart/2005/8/layout/chevron2"/>
    <dgm:cxn modelId="{1C722B71-85E5-4A73-A755-8E9BECD88C34}" type="presParOf" srcId="{7FBF282F-8EDE-41A7-AA27-6FF502F1455B}" destId="{A3BBA31C-679B-408A-A971-6E8DDE9A9593}" srcOrd="2" destOrd="0" presId="urn:microsoft.com/office/officeart/2005/8/layout/chevron2"/>
    <dgm:cxn modelId="{356DFD98-9FB3-429C-87BE-5DB26C568F17}" type="presParOf" srcId="{A3BBA31C-679B-408A-A971-6E8DDE9A9593}" destId="{9B104637-8E30-47AE-984D-FAE1679B06FC}" srcOrd="0" destOrd="0" presId="urn:microsoft.com/office/officeart/2005/8/layout/chevron2"/>
    <dgm:cxn modelId="{A1569370-6937-4F1D-BA9B-ABC04D0BE325}" type="presParOf" srcId="{A3BBA31C-679B-408A-A971-6E8DDE9A9593}" destId="{08BD2EF0-65FA-499D-8E9A-200C0A832A71}" srcOrd="1" destOrd="0" presId="urn:microsoft.com/office/officeart/2005/8/layout/chevron2"/>
    <dgm:cxn modelId="{952E68B8-465C-4293-B7F6-A5C31E1C7CAD}" type="presParOf" srcId="{7FBF282F-8EDE-41A7-AA27-6FF502F1455B}" destId="{FE81DBE2-1269-45DC-B0A9-FE2BB38D4366}" srcOrd="3" destOrd="0" presId="urn:microsoft.com/office/officeart/2005/8/layout/chevron2"/>
    <dgm:cxn modelId="{16DE9A96-397B-4040-A83A-C6DF5DDCDA63}" type="presParOf" srcId="{7FBF282F-8EDE-41A7-AA27-6FF502F1455B}" destId="{0C1FCD73-C5C4-4481-B048-8532023DD9CF}" srcOrd="4" destOrd="0" presId="urn:microsoft.com/office/officeart/2005/8/layout/chevron2"/>
    <dgm:cxn modelId="{875C035C-067D-4EF1-87ED-DDB02A647C3C}" type="presParOf" srcId="{0C1FCD73-C5C4-4481-B048-8532023DD9CF}" destId="{E87E02D0-0C3E-4FC6-8921-1E82F994CD34}" srcOrd="0" destOrd="0" presId="urn:microsoft.com/office/officeart/2005/8/layout/chevron2"/>
    <dgm:cxn modelId="{F1736CF6-5E4B-4492-8EF7-5A91B71D8817}" type="presParOf" srcId="{0C1FCD73-C5C4-4481-B048-8532023DD9CF}" destId="{341B0E1B-7D23-4576-82CD-8ECE42271B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6ED85-96A7-4D98-BE13-34EC96906DB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7D3263-734C-40C0-BE42-880644C7563D}">
      <dgm:prSet phldrT="[Текст]"/>
      <dgm:spPr>
        <a:xfrm>
          <a:off x="4286" y="918795"/>
          <a:ext cx="1643062" cy="274225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работа с фондами библиотеки</a:t>
          </a:r>
        </a:p>
      </dgm:t>
    </dgm:pt>
    <dgm:pt modelId="{CA684789-8DC2-4AC3-9BB8-83A45A9CFF77}" type="parTrans" cxnId="{A3041323-FA8A-4FB7-87AB-6D540143DE02}">
      <dgm:prSet/>
      <dgm:spPr/>
      <dgm:t>
        <a:bodyPr/>
        <a:lstStyle/>
        <a:p>
          <a:endParaRPr lang="ru-RU"/>
        </a:p>
      </dgm:t>
    </dgm:pt>
    <dgm:pt modelId="{ACFAE649-E365-4DFA-9384-ADE539B8D08C}" type="sibTrans" cxnId="{A3041323-FA8A-4FB7-87AB-6D540143DE02}">
      <dgm:prSet/>
      <dgm:spPr/>
      <dgm:t>
        <a:bodyPr/>
        <a:lstStyle/>
        <a:p>
          <a:endParaRPr lang="ru-RU"/>
        </a:p>
      </dgm:t>
    </dgm:pt>
    <dgm:pt modelId="{746E3702-23DE-434B-A70B-81E7BB600AC8}">
      <dgm:prSet phldrT="[Текст]"/>
      <dgm:spPr>
        <a:xfrm>
          <a:off x="4286" y="918795"/>
          <a:ext cx="1643062" cy="274225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работа с ЭБС и научными электронными ресурсами</a:t>
          </a:r>
        </a:p>
      </dgm:t>
    </dgm:pt>
    <dgm:pt modelId="{EA871626-A638-452D-9792-8AEB911BC015}" type="parTrans" cxnId="{F7B2BCC9-D23E-4064-ABBA-328C72341D6A}">
      <dgm:prSet/>
      <dgm:spPr/>
      <dgm:t>
        <a:bodyPr/>
        <a:lstStyle/>
        <a:p>
          <a:endParaRPr lang="ru-RU"/>
        </a:p>
      </dgm:t>
    </dgm:pt>
    <dgm:pt modelId="{8750866C-E749-4BFE-A492-ACBAF0E1BA46}" type="sibTrans" cxnId="{F7B2BCC9-D23E-4064-ABBA-328C72341D6A}">
      <dgm:prSet/>
      <dgm:spPr/>
      <dgm:t>
        <a:bodyPr/>
        <a:lstStyle/>
        <a:p>
          <a:endParaRPr lang="ru-RU"/>
        </a:p>
      </dgm:t>
    </dgm:pt>
    <dgm:pt modelId="{DD3241EC-5395-4BE2-A7EB-EF13141B633B}">
      <dgm:prSet phldrT="[Текст]" custT="1"/>
      <dgm:spPr>
        <a:xfrm>
          <a:off x="1877377" y="339477"/>
          <a:ext cx="1643062" cy="57931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для студентов младших курсов</a:t>
          </a:r>
        </a:p>
      </dgm:t>
    </dgm:pt>
    <dgm:pt modelId="{5C0F38D6-8651-4CD2-8A7E-C32E72261F38}" type="parTrans" cxnId="{F050F4A7-67BA-4E0E-B17C-E33D98C11E69}">
      <dgm:prSet/>
      <dgm:spPr/>
      <dgm:t>
        <a:bodyPr/>
        <a:lstStyle/>
        <a:p>
          <a:endParaRPr lang="ru-RU"/>
        </a:p>
      </dgm:t>
    </dgm:pt>
    <dgm:pt modelId="{92FCF040-CD92-4892-9A39-43AD671587FD}" type="sibTrans" cxnId="{F050F4A7-67BA-4E0E-B17C-E33D98C11E69}">
      <dgm:prSet/>
      <dgm:spPr/>
      <dgm:t>
        <a:bodyPr/>
        <a:lstStyle/>
        <a:p>
          <a:endParaRPr lang="ru-RU"/>
        </a:p>
      </dgm:t>
    </dgm:pt>
    <dgm:pt modelId="{A0615963-6560-46C1-997B-359A4B03AEB8}">
      <dgm:prSet phldrT="[Текст]"/>
      <dgm:spPr>
        <a:xfrm>
          <a:off x="1877377" y="918795"/>
          <a:ext cx="1643062" cy="274225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знакомство с библиотекой, электронными ресурсами</a:t>
          </a:r>
        </a:p>
      </dgm:t>
    </dgm:pt>
    <dgm:pt modelId="{B9053327-4325-411D-AA0D-B2CEE58AB850}" type="parTrans" cxnId="{6EFB0502-8B02-4146-B923-527DFF5656D1}">
      <dgm:prSet/>
      <dgm:spPr/>
      <dgm:t>
        <a:bodyPr/>
        <a:lstStyle/>
        <a:p>
          <a:endParaRPr lang="ru-RU"/>
        </a:p>
      </dgm:t>
    </dgm:pt>
    <dgm:pt modelId="{2D3861C1-214D-4247-996A-170DE2D92531}" type="sibTrans" cxnId="{6EFB0502-8B02-4146-B923-527DFF5656D1}">
      <dgm:prSet/>
      <dgm:spPr/>
      <dgm:t>
        <a:bodyPr/>
        <a:lstStyle/>
        <a:p>
          <a:endParaRPr lang="ru-RU"/>
        </a:p>
      </dgm:t>
    </dgm:pt>
    <dgm:pt modelId="{96B54D3A-81CA-499D-BEC8-54406A4D7852}">
      <dgm:prSet phldrT="[Текст]"/>
      <dgm:spPr>
        <a:xfrm>
          <a:off x="1877377" y="918795"/>
          <a:ext cx="1643062" cy="274225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регистрация в ЭР и работа с ними</a:t>
          </a:r>
        </a:p>
      </dgm:t>
    </dgm:pt>
    <dgm:pt modelId="{5AE9F0CF-B62D-467B-9B8F-DF9CF0045060}" type="parTrans" cxnId="{372B6704-42E1-4A96-8ABF-62A46E64D6C9}">
      <dgm:prSet/>
      <dgm:spPr/>
      <dgm:t>
        <a:bodyPr/>
        <a:lstStyle/>
        <a:p>
          <a:endParaRPr lang="ru-RU"/>
        </a:p>
      </dgm:t>
    </dgm:pt>
    <dgm:pt modelId="{0BB1632B-AEFB-47B7-9DDB-AEE528EAEC8A}" type="sibTrans" cxnId="{372B6704-42E1-4A96-8ABF-62A46E64D6C9}">
      <dgm:prSet/>
      <dgm:spPr/>
      <dgm:t>
        <a:bodyPr/>
        <a:lstStyle/>
        <a:p>
          <a:endParaRPr lang="ru-RU"/>
        </a:p>
      </dgm:t>
    </dgm:pt>
    <dgm:pt modelId="{44860796-1DC1-4B0C-86CD-18563CEA54CA}">
      <dgm:prSet phldrT="[Текст]" custT="1"/>
      <dgm:spPr>
        <a:xfrm>
          <a:off x="3750468" y="339477"/>
          <a:ext cx="1643062" cy="57931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для студентов -выпускников</a:t>
          </a:r>
        </a:p>
      </dgm:t>
    </dgm:pt>
    <dgm:pt modelId="{FCC265F9-37EE-45BF-BF1F-DE732C184678}" type="parTrans" cxnId="{A21BF3C3-FD00-4DF2-AE12-7443C5B81A09}">
      <dgm:prSet/>
      <dgm:spPr/>
      <dgm:t>
        <a:bodyPr/>
        <a:lstStyle/>
        <a:p>
          <a:endParaRPr lang="ru-RU"/>
        </a:p>
      </dgm:t>
    </dgm:pt>
    <dgm:pt modelId="{77580083-F5B1-42EB-BBA6-4BB80E895404}" type="sibTrans" cxnId="{A21BF3C3-FD00-4DF2-AE12-7443C5B81A09}">
      <dgm:prSet/>
      <dgm:spPr/>
      <dgm:t>
        <a:bodyPr/>
        <a:lstStyle/>
        <a:p>
          <a:endParaRPr lang="ru-RU"/>
        </a:p>
      </dgm:t>
    </dgm:pt>
    <dgm:pt modelId="{E6B4C1D3-746F-47D4-B38C-D66F20E86440}">
      <dgm:prSet phldrT="[Текст]"/>
      <dgm:spPr>
        <a:xfrm>
          <a:off x="3750468" y="918795"/>
          <a:ext cx="1643062" cy="274225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ресурсы библиотеки и их использование в дипломных работах</a:t>
          </a:r>
        </a:p>
      </dgm:t>
    </dgm:pt>
    <dgm:pt modelId="{08C56E44-6311-41E7-9BF9-2A71DEC6A2AB}" type="parTrans" cxnId="{7019A0EF-6CF0-4BB9-A32E-003774042F0D}">
      <dgm:prSet/>
      <dgm:spPr/>
      <dgm:t>
        <a:bodyPr/>
        <a:lstStyle/>
        <a:p>
          <a:endParaRPr lang="ru-RU"/>
        </a:p>
      </dgm:t>
    </dgm:pt>
    <dgm:pt modelId="{F59D9863-A5FA-4DE7-AD28-25048B2349ED}" type="sibTrans" cxnId="{7019A0EF-6CF0-4BB9-A32E-003774042F0D}">
      <dgm:prSet/>
      <dgm:spPr/>
      <dgm:t>
        <a:bodyPr/>
        <a:lstStyle/>
        <a:p>
          <a:endParaRPr lang="ru-RU"/>
        </a:p>
      </dgm:t>
    </dgm:pt>
    <dgm:pt modelId="{ADFC25B6-8A86-4570-B58F-A02531541329}">
      <dgm:prSet phldrT="[Текст]"/>
      <dgm:spPr>
        <a:xfrm>
          <a:off x="3750468" y="918795"/>
          <a:ext cx="1643062" cy="274225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составление списка литературы к выпускной работе</a:t>
          </a:r>
        </a:p>
      </dgm:t>
    </dgm:pt>
    <dgm:pt modelId="{515172CD-0EC4-4B3F-9E04-B71551D433D7}" type="parTrans" cxnId="{E6698D1F-D09B-4C95-94BD-55A19FD5D351}">
      <dgm:prSet/>
      <dgm:spPr/>
      <dgm:t>
        <a:bodyPr/>
        <a:lstStyle/>
        <a:p>
          <a:endParaRPr lang="ru-RU"/>
        </a:p>
      </dgm:t>
    </dgm:pt>
    <dgm:pt modelId="{9E88081F-6433-4FB1-9BFE-EBCB62C7BC0D}" type="sibTrans" cxnId="{E6698D1F-D09B-4C95-94BD-55A19FD5D351}">
      <dgm:prSet/>
      <dgm:spPr/>
      <dgm:t>
        <a:bodyPr/>
        <a:lstStyle/>
        <a:p>
          <a:endParaRPr lang="ru-RU"/>
        </a:p>
      </dgm:t>
    </dgm:pt>
    <dgm:pt modelId="{78F74D19-1029-46F7-8182-2B1C36C006F8}">
      <dgm:prSet phldrT="[Текст]"/>
      <dgm:spPr>
        <a:xfrm>
          <a:off x="3750468" y="918795"/>
          <a:ext cx="1643062" cy="274225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поиск научной информации в российских и зарубежных научных базах и оформление списка литературы к квалификационной работе</a:t>
          </a:r>
        </a:p>
      </dgm:t>
    </dgm:pt>
    <dgm:pt modelId="{B408B4BE-AFFA-4DA7-94CF-91970288D5CC}" type="parTrans" cxnId="{E1F2ADB4-A252-4F2B-A18B-5DEB1A84A36C}">
      <dgm:prSet/>
      <dgm:spPr/>
      <dgm:t>
        <a:bodyPr/>
        <a:lstStyle/>
        <a:p>
          <a:endParaRPr lang="ru-RU"/>
        </a:p>
      </dgm:t>
    </dgm:pt>
    <dgm:pt modelId="{D60A94B3-D98C-4D7D-AF4E-C6D5BC81C759}" type="sibTrans" cxnId="{E1F2ADB4-A252-4F2B-A18B-5DEB1A84A36C}">
      <dgm:prSet/>
      <dgm:spPr/>
      <dgm:t>
        <a:bodyPr/>
        <a:lstStyle/>
        <a:p>
          <a:endParaRPr lang="ru-RU"/>
        </a:p>
      </dgm:t>
    </dgm:pt>
    <dgm:pt modelId="{7E499A76-5CC4-4AAE-A3C8-B9319DA59D10}">
      <dgm:prSet phldrT="[Текст]" custT="1"/>
      <dgm:spPr>
        <a:xfrm>
          <a:off x="5626287" y="341614"/>
          <a:ext cx="1643062" cy="57931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для аспирантов и соискателей</a:t>
          </a:r>
          <a:endParaRPr lang="ru-RU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E8C1B18-5B3C-44B8-9A06-DD8C7511724B}" type="parTrans" cxnId="{B096DC54-A1FE-4C23-8306-B5FBC6B6584C}">
      <dgm:prSet/>
      <dgm:spPr/>
      <dgm:t>
        <a:bodyPr/>
        <a:lstStyle/>
        <a:p>
          <a:endParaRPr lang="ru-RU"/>
        </a:p>
      </dgm:t>
    </dgm:pt>
    <dgm:pt modelId="{AD26E23D-71EB-4C28-874E-D77815812FFD}" type="sibTrans" cxnId="{B096DC54-A1FE-4C23-8306-B5FBC6B6584C}">
      <dgm:prSet/>
      <dgm:spPr/>
      <dgm:t>
        <a:bodyPr/>
        <a:lstStyle/>
        <a:p>
          <a:endParaRPr lang="ru-RU"/>
        </a:p>
      </dgm:t>
    </dgm:pt>
    <dgm:pt modelId="{58A2C9A9-A539-4C33-87A2-6F4A3050AFF4}">
      <dgm:prSet phldrT="[Текст]"/>
      <dgm:spPr>
        <a:xfrm>
          <a:off x="5623560" y="918795"/>
          <a:ext cx="1643062" cy="274225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работа с научными ресурсами и правильное их использование в научном труде</a:t>
          </a:r>
        </a:p>
      </dgm:t>
    </dgm:pt>
    <dgm:pt modelId="{B26B44BD-44B5-40D0-886A-ECAFDC603C4B}" type="parTrans" cxnId="{452B2B12-269D-4A09-AEA4-9BEA242FBAF0}">
      <dgm:prSet/>
      <dgm:spPr/>
      <dgm:t>
        <a:bodyPr/>
        <a:lstStyle/>
        <a:p>
          <a:endParaRPr lang="ru-RU"/>
        </a:p>
      </dgm:t>
    </dgm:pt>
    <dgm:pt modelId="{1E5A39FE-C6AC-41FB-910D-3ACA4DFEB0F9}" type="sibTrans" cxnId="{452B2B12-269D-4A09-AEA4-9BEA242FBAF0}">
      <dgm:prSet/>
      <dgm:spPr/>
      <dgm:t>
        <a:bodyPr/>
        <a:lstStyle/>
        <a:p>
          <a:endParaRPr lang="ru-RU"/>
        </a:p>
      </dgm:t>
    </dgm:pt>
    <dgm:pt modelId="{34CAAFF5-EB20-4BF0-99F4-87DFE86277A0}">
      <dgm:prSet phldrT="[Текст]" custT="1"/>
      <dgm:spPr>
        <a:xfrm>
          <a:off x="7499378" y="341614"/>
          <a:ext cx="1643062" cy="57931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для </a:t>
          </a:r>
          <a:r>
            <a:rPr lang="ru-RU" sz="15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преподавателей</a:t>
          </a:r>
          <a:endParaRPr lang="ru-RU" sz="1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FD2CA1-852D-4E23-B67D-9D132BAE7925}" type="parTrans" cxnId="{B818FC26-835C-4F61-B930-892040D20643}">
      <dgm:prSet/>
      <dgm:spPr/>
      <dgm:t>
        <a:bodyPr/>
        <a:lstStyle/>
        <a:p>
          <a:endParaRPr lang="ru-RU"/>
        </a:p>
      </dgm:t>
    </dgm:pt>
    <dgm:pt modelId="{6085B5ED-4DC7-4C08-913D-89D46A86CCF3}" type="sibTrans" cxnId="{B818FC26-835C-4F61-B930-892040D20643}">
      <dgm:prSet/>
      <dgm:spPr/>
      <dgm:t>
        <a:bodyPr/>
        <a:lstStyle/>
        <a:p>
          <a:endParaRPr lang="ru-RU"/>
        </a:p>
      </dgm:t>
    </dgm:pt>
    <dgm:pt modelId="{50498B57-28A0-43F2-AFE2-EE84D5BC9673}">
      <dgm:prSet phldrT="[Текст]"/>
      <dgm:spPr>
        <a:xfrm>
          <a:off x="7496651" y="918795"/>
          <a:ext cx="1643062" cy="274225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электронные ресурсы в современной библиотеке и их использование в рабочих программах</a:t>
          </a:r>
        </a:p>
      </dgm:t>
    </dgm:pt>
    <dgm:pt modelId="{35848088-939B-4515-A06F-77F3FB059D69}" type="parTrans" cxnId="{DA7C9F60-3F2F-4D8F-A377-F8FA0B7CA853}">
      <dgm:prSet/>
      <dgm:spPr/>
      <dgm:t>
        <a:bodyPr/>
        <a:lstStyle/>
        <a:p>
          <a:endParaRPr lang="ru-RU"/>
        </a:p>
      </dgm:t>
    </dgm:pt>
    <dgm:pt modelId="{265703AA-D073-4AEF-A2A2-71FB3187E10D}" type="sibTrans" cxnId="{DA7C9F60-3F2F-4D8F-A377-F8FA0B7CA853}">
      <dgm:prSet/>
      <dgm:spPr/>
      <dgm:t>
        <a:bodyPr/>
        <a:lstStyle/>
        <a:p>
          <a:endParaRPr lang="ru-RU"/>
        </a:p>
      </dgm:t>
    </dgm:pt>
    <dgm:pt modelId="{93EC4443-D005-4DE6-B0F6-9C902E61F72C}">
      <dgm:prSet phldrT="[Текст]"/>
      <dgm:spPr>
        <a:xfrm>
          <a:off x="7496651" y="918795"/>
          <a:ext cx="1643062" cy="274225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российские и международные научные базы цитирования и работа в них</a:t>
          </a:r>
        </a:p>
      </dgm:t>
    </dgm:pt>
    <dgm:pt modelId="{17D7AB88-5ACF-4190-B95B-BA8A40BCA8A3}" type="parTrans" cxnId="{3B6285E1-1400-4B14-8C65-E2DFC9E412E4}">
      <dgm:prSet/>
      <dgm:spPr/>
      <dgm:t>
        <a:bodyPr/>
        <a:lstStyle/>
        <a:p>
          <a:endParaRPr lang="ru-RU"/>
        </a:p>
      </dgm:t>
    </dgm:pt>
    <dgm:pt modelId="{9D5A33F1-75CD-47E9-ACBE-D85ED91F19A9}" type="sibTrans" cxnId="{3B6285E1-1400-4B14-8C65-E2DFC9E412E4}">
      <dgm:prSet/>
      <dgm:spPr/>
      <dgm:t>
        <a:bodyPr/>
        <a:lstStyle/>
        <a:p>
          <a:endParaRPr lang="ru-RU"/>
        </a:p>
      </dgm:t>
    </dgm:pt>
    <dgm:pt modelId="{B5B02256-817F-47F9-9C03-986BAFEEA6E2}">
      <dgm:prSet phldrT="[Текст]" custT="1"/>
      <dgm:spPr>
        <a:xfrm>
          <a:off x="4286" y="339477"/>
          <a:ext cx="1643062" cy="57931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для  магистрантов</a:t>
          </a:r>
        </a:p>
      </dgm:t>
    </dgm:pt>
    <dgm:pt modelId="{312292FD-DA82-4B34-A4AA-9A6E9A15A93C}" type="sibTrans" cxnId="{8F82B934-8F8B-41EF-AE9A-06AEF67F1132}">
      <dgm:prSet/>
      <dgm:spPr/>
      <dgm:t>
        <a:bodyPr/>
        <a:lstStyle/>
        <a:p>
          <a:endParaRPr lang="ru-RU"/>
        </a:p>
      </dgm:t>
    </dgm:pt>
    <dgm:pt modelId="{5DD3821C-400E-4B14-8150-476FCF24C320}" type="parTrans" cxnId="{8F82B934-8F8B-41EF-AE9A-06AEF67F1132}">
      <dgm:prSet/>
      <dgm:spPr/>
      <dgm:t>
        <a:bodyPr/>
        <a:lstStyle/>
        <a:p>
          <a:endParaRPr lang="ru-RU"/>
        </a:p>
      </dgm:t>
    </dgm:pt>
    <dgm:pt modelId="{55A0B03F-A4D7-4C67-943E-9C903B4DF173}" type="pres">
      <dgm:prSet presAssocID="{4136ED85-96A7-4D98-BE13-34EC96906D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0B81E-8172-4BDD-99F4-52CCA577F242}" type="pres">
      <dgm:prSet presAssocID="{B5B02256-817F-47F9-9C03-986BAFEEA6E2}" presName="composite" presStyleCnt="0"/>
      <dgm:spPr/>
    </dgm:pt>
    <dgm:pt modelId="{36FA3F66-A7C4-4932-9792-CE6AC9EC51A5}" type="pres">
      <dgm:prSet presAssocID="{B5B02256-817F-47F9-9C03-986BAFEEA6E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A1DC3-5F48-4AEE-98D3-2408EEEFE4C8}" type="pres">
      <dgm:prSet presAssocID="{B5B02256-817F-47F9-9C03-986BAFEEA6E2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AAC14-A8DE-44DC-8B64-29BA0A0B5FD8}" type="pres">
      <dgm:prSet presAssocID="{312292FD-DA82-4B34-A4AA-9A6E9A15A93C}" presName="space" presStyleCnt="0"/>
      <dgm:spPr/>
    </dgm:pt>
    <dgm:pt modelId="{712C9AEA-9318-4A80-9DE4-5902DA8730E5}" type="pres">
      <dgm:prSet presAssocID="{DD3241EC-5395-4BE2-A7EB-EF13141B633B}" presName="composite" presStyleCnt="0"/>
      <dgm:spPr/>
    </dgm:pt>
    <dgm:pt modelId="{1934EBCE-C03D-4C44-BF1D-DE457CF7199A}" type="pres">
      <dgm:prSet presAssocID="{DD3241EC-5395-4BE2-A7EB-EF13141B633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8FF3F-3BB3-4C1E-8444-403994462877}" type="pres">
      <dgm:prSet presAssocID="{DD3241EC-5395-4BE2-A7EB-EF13141B633B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8D374-A9AA-4819-8D38-805BFDF54B9A}" type="pres">
      <dgm:prSet presAssocID="{92FCF040-CD92-4892-9A39-43AD671587FD}" presName="space" presStyleCnt="0"/>
      <dgm:spPr/>
    </dgm:pt>
    <dgm:pt modelId="{7AB13A20-73AD-44C4-A80F-A3933A6830C8}" type="pres">
      <dgm:prSet presAssocID="{44860796-1DC1-4B0C-86CD-18563CEA54CA}" presName="composite" presStyleCnt="0"/>
      <dgm:spPr/>
    </dgm:pt>
    <dgm:pt modelId="{D9B80D46-87DA-4032-91F5-F167A1F58B65}" type="pres">
      <dgm:prSet presAssocID="{44860796-1DC1-4B0C-86CD-18563CEA54C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4E4D5-43A0-43C4-9476-CB5519A0144E}" type="pres">
      <dgm:prSet presAssocID="{44860796-1DC1-4B0C-86CD-18563CEA54C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A90E5-60AD-4A83-A1B4-6A5E2487C52E}" type="pres">
      <dgm:prSet presAssocID="{77580083-F5B1-42EB-BBA6-4BB80E895404}" presName="space" presStyleCnt="0"/>
      <dgm:spPr/>
    </dgm:pt>
    <dgm:pt modelId="{2077DCC9-D42A-4AB0-961F-22C86B8B4545}" type="pres">
      <dgm:prSet presAssocID="{7E499A76-5CC4-4AAE-A3C8-B9319DA59D10}" presName="composite" presStyleCnt="0"/>
      <dgm:spPr/>
    </dgm:pt>
    <dgm:pt modelId="{847D0CE9-8EB2-4877-A746-F4B94AEC933B}" type="pres">
      <dgm:prSet presAssocID="{7E499A76-5CC4-4AAE-A3C8-B9319DA59D10}" presName="parTx" presStyleLbl="alignNode1" presStyleIdx="3" presStyleCnt="5" custLinFactNeighborX="166" custLinFactNeighborY="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E428C-A2D2-478D-930B-5F6E54A0820F}" type="pres">
      <dgm:prSet presAssocID="{7E499A76-5CC4-4AAE-A3C8-B9319DA59D10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673-A2C4-416E-A44B-839797696F37}" type="pres">
      <dgm:prSet presAssocID="{AD26E23D-71EB-4C28-874E-D77815812FFD}" presName="space" presStyleCnt="0"/>
      <dgm:spPr/>
    </dgm:pt>
    <dgm:pt modelId="{855E82D2-395E-4DFE-906B-8577DC1F6409}" type="pres">
      <dgm:prSet presAssocID="{34CAAFF5-EB20-4BF0-99F4-87DFE86277A0}" presName="composite" presStyleCnt="0"/>
      <dgm:spPr/>
    </dgm:pt>
    <dgm:pt modelId="{5C1B31CA-B242-4CC2-BC7E-8A7D7BD97E10}" type="pres">
      <dgm:prSet presAssocID="{34CAAFF5-EB20-4BF0-99F4-87DFE86277A0}" presName="parTx" presStyleLbl="alignNode1" presStyleIdx="4" presStyleCnt="5" custLinFactNeighborX="166" custLinFactNeighborY="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1203D-D3A9-4BF7-942B-0388B938B757}" type="pres">
      <dgm:prSet presAssocID="{34CAAFF5-EB20-4BF0-99F4-87DFE86277A0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CF8C1-7357-405D-A7E2-25D7B98DA0DF}" type="presOf" srcId="{746E3702-23DE-434B-A70B-81E7BB600AC8}" destId="{0BCA1DC3-5F48-4AEE-98D3-2408EEEFE4C8}" srcOrd="0" destOrd="1" presId="urn:microsoft.com/office/officeart/2005/8/layout/hList1"/>
    <dgm:cxn modelId="{3B6285E1-1400-4B14-8C65-E2DFC9E412E4}" srcId="{34CAAFF5-EB20-4BF0-99F4-87DFE86277A0}" destId="{93EC4443-D005-4DE6-B0F6-9C902E61F72C}" srcOrd="1" destOrd="0" parTransId="{17D7AB88-5ACF-4190-B95B-BA8A40BCA8A3}" sibTransId="{9D5A33F1-75CD-47E9-ACBE-D85ED91F19A9}"/>
    <dgm:cxn modelId="{63AC99E7-86F3-412B-9A21-D2CA303E8EF1}" type="presOf" srcId="{44860796-1DC1-4B0C-86CD-18563CEA54CA}" destId="{D9B80D46-87DA-4032-91F5-F167A1F58B65}" srcOrd="0" destOrd="0" presId="urn:microsoft.com/office/officeart/2005/8/layout/hList1"/>
    <dgm:cxn modelId="{206742B9-6575-4E9A-BE8C-580E4BCF3657}" type="presOf" srcId="{DD3241EC-5395-4BE2-A7EB-EF13141B633B}" destId="{1934EBCE-C03D-4C44-BF1D-DE457CF7199A}" srcOrd="0" destOrd="0" presId="urn:microsoft.com/office/officeart/2005/8/layout/hList1"/>
    <dgm:cxn modelId="{8F82B934-8F8B-41EF-AE9A-06AEF67F1132}" srcId="{4136ED85-96A7-4D98-BE13-34EC96906DBF}" destId="{B5B02256-817F-47F9-9C03-986BAFEEA6E2}" srcOrd="0" destOrd="0" parTransId="{5DD3821C-400E-4B14-8150-476FCF24C320}" sibTransId="{312292FD-DA82-4B34-A4AA-9A6E9A15A93C}"/>
    <dgm:cxn modelId="{E6698D1F-D09B-4C95-94BD-55A19FD5D351}" srcId="{44860796-1DC1-4B0C-86CD-18563CEA54CA}" destId="{ADFC25B6-8A86-4570-B58F-A02531541329}" srcOrd="1" destOrd="0" parTransId="{515172CD-0EC4-4B3F-9E04-B71551D433D7}" sibTransId="{9E88081F-6433-4FB1-9BFE-EBCB62C7BC0D}"/>
    <dgm:cxn modelId="{372B6704-42E1-4A96-8ABF-62A46E64D6C9}" srcId="{DD3241EC-5395-4BE2-A7EB-EF13141B633B}" destId="{96B54D3A-81CA-499D-BEC8-54406A4D7852}" srcOrd="1" destOrd="0" parTransId="{5AE9F0CF-B62D-467B-9B8F-DF9CF0045060}" sibTransId="{0BB1632B-AEFB-47B7-9DDB-AEE528EAEC8A}"/>
    <dgm:cxn modelId="{06485088-DBDB-4858-9B0D-27AA340439D0}" type="presOf" srcId="{93EC4443-D005-4DE6-B0F6-9C902E61F72C}" destId="{2051203D-D3A9-4BF7-942B-0388B938B757}" srcOrd="0" destOrd="1" presId="urn:microsoft.com/office/officeart/2005/8/layout/hList1"/>
    <dgm:cxn modelId="{A3041323-FA8A-4FB7-87AB-6D540143DE02}" srcId="{B5B02256-817F-47F9-9C03-986BAFEEA6E2}" destId="{637D3263-734C-40C0-BE42-880644C7563D}" srcOrd="0" destOrd="0" parTransId="{CA684789-8DC2-4AC3-9BB8-83A45A9CFF77}" sibTransId="{ACFAE649-E365-4DFA-9384-ADE539B8D08C}"/>
    <dgm:cxn modelId="{E1F2ADB4-A252-4F2B-A18B-5DEB1A84A36C}" srcId="{44860796-1DC1-4B0C-86CD-18563CEA54CA}" destId="{78F74D19-1029-46F7-8182-2B1C36C006F8}" srcOrd="2" destOrd="0" parTransId="{B408B4BE-AFFA-4DA7-94CF-91970288D5CC}" sibTransId="{D60A94B3-D98C-4D7D-AF4E-C6D5BC81C759}"/>
    <dgm:cxn modelId="{0ED84BEE-8019-4830-9DC0-688E2E941DC8}" type="presOf" srcId="{34CAAFF5-EB20-4BF0-99F4-87DFE86277A0}" destId="{5C1B31CA-B242-4CC2-BC7E-8A7D7BD97E10}" srcOrd="0" destOrd="0" presId="urn:microsoft.com/office/officeart/2005/8/layout/hList1"/>
    <dgm:cxn modelId="{93FF752D-0EEF-4151-A53F-464E27C2B79F}" type="presOf" srcId="{637D3263-734C-40C0-BE42-880644C7563D}" destId="{0BCA1DC3-5F48-4AEE-98D3-2408EEEFE4C8}" srcOrd="0" destOrd="0" presId="urn:microsoft.com/office/officeart/2005/8/layout/hList1"/>
    <dgm:cxn modelId="{A21BF3C3-FD00-4DF2-AE12-7443C5B81A09}" srcId="{4136ED85-96A7-4D98-BE13-34EC96906DBF}" destId="{44860796-1DC1-4B0C-86CD-18563CEA54CA}" srcOrd="2" destOrd="0" parTransId="{FCC265F9-37EE-45BF-BF1F-DE732C184678}" sibTransId="{77580083-F5B1-42EB-BBA6-4BB80E895404}"/>
    <dgm:cxn modelId="{B818FC26-835C-4F61-B930-892040D20643}" srcId="{4136ED85-96A7-4D98-BE13-34EC96906DBF}" destId="{34CAAFF5-EB20-4BF0-99F4-87DFE86277A0}" srcOrd="4" destOrd="0" parTransId="{CCFD2CA1-852D-4E23-B67D-9D132BAE7925}" sibTransId="{6085B5ED-4DC7-4C08-913D-89D46A86CCF3}"/>
    <dgm:cxn modelId="{D4A60E39-029E-4753-8A93-AE178AD6DC47}" type="presOf" srcId="{B5B02256-817F-47F9-9C03-986BAFEEA6E2}" destId="{36FA3F66-A7C4-4932-9792-CE6AC9EC51A5}" srcOrd="0" destOrd="0" presId="urn:microsoft.com/office/officeart/2005/8/layout/hList1"/>
    <dgm:cxn modelId="{452B2B12-269D-4A09-AEA4-9BEA242FBAF0}" srcId="{7E499A76-5CC4-4AAE-A3C8-B9319DA59D10}" destId="{58A2C9A9-A539-4C33-87A2-6F4A3050AFF4}" srcOrd="0" destOrd="0" parTransId="{B26B44BD-44B5-40D0-886A-ECAFDC603C4B}" sibTransId="{1E5A39FE-C6AC-41FB-910D-3ACA4DFEB0F9}"/>
    <dgm:cxn modelId="{6EFB0502-8B02-4146-B923-527DFF5656D1}" srcId="{DD3241EC-5395-4BE2-A7EB-EF13141B633B}" destId="{A0615963-6560-46C1-997B-359A4B03AEB8}" srcOrd="0" destOrd="0" parTransId="{B9053327-4325-411D-AA0D-B2CEE58AB850}" sibTransId="{2D3861C1-214D-4247-996A-170DE2D92531}"/>
    <dgm:cxn modelId="{B096DC54-A1FE-4C23-8306-B5FBC6B6584C}" srcId="{4136ED85-96A7-4D98-BE13-34EC96906DBF}" destId="{7E499A76-5CC4-4AAE-A3C8-B9319DA59D10}" srcOrd="3" destOrd="0" parTransId="{3E8C1B18-5B3C-44B8-9A06-DD8C7511724B}" sibTransId="{AD26E23D-71EB-4C28-874E-D77815812FFD}"/>
    <dgm:cxn modelId="{F050F4A7-67BA-4E0E-B17C-E33D98C11E69}" srcId="{4136ED85-96A7-4D98-BE13-34EC96906DBF}" destId="{DD3241EC-5395-4BE2-A7EB-EF13141B633B}" srcOrd="1" destOrd="0" parTransId="{5C0F38D6-8651-4CD2-8A7E-C32E72261F38}" sibTransId="{92FCF040-CD92-4892-9A39-43AD671587FD}"/>
    <dgm:cxn modelId="{F23AE95D-7518-4A6B-81F4-9E31BBB7ECA6}" type="presOf" srcId="{4136ED85-96A7-4D98-BE13-34EC96906DBF}" destId="{55A0B03F-A4D7-4C67-943E-9C903B4DF173}" srcOrd="0" destOrd="0" presId="urn:microsoft.com/office/officeart/2005/8/layout/hList1"/>
    <dgm:cxn modelId="{788548ED-1203-42D1-8894-E3E6FECF901C}" type="presOf" srcId="{58A2C9A9-A539-4C33-87A2-6F4A3050AFF4}" destId="{335E428C-A2D2-478D-930B-5F6E54A0820F}" srcOrd="0" destOrd="0" presId="urn:microsoft.com/office/officeart/2005/8/layout/hList1"/>
    <dgm:cxn modelId="{55008CF0-5D89-4E32-A7F1-3CA3495E5CE0}" type="presOf" srcId="{ADFC25B6-8A86-4570-B58F-A02531541329}" destId="{EC24E4D5-43A0-43C4-9476-CB5519A0144E}" srcOrd="0" destOrd="1" presId="urn:microsoft.com/office/officeart/2005/8/layout/hList1"/>
    <dgm:cxn modelId="{670EE4C8-F28E-403C-A90E-CDABE0F2036F}" type="presOf" srcId="{78F74D19-1029-46F7-8182-2B1C36C006F8}" destId="{EC24E4D5-43A0-43C4-9476-CB5519A0144E}" srcOrd="0" destOrd="2" presId="urn:microsoft.com/office/officeart/2005/8/layout/hList1"/>
    <dgm:cxn modelId="{392F82EE-B09A-4A15-A9DC-C6D4E84259CC}" type="presOf" srcId="{7E499A76-5CC4-4AAE-A3C8-B9319DA59D10}" destId="{847D0CE9-8EB2-4877-A746-F4B94AEC933B}" srcOrd="0" destOrd="0" presId="urn:microsoft.com/office/officeart/2005/8/layout/hList1"/>
    <dgm:cxn modelId="{B4CC54E1-C7F4-4748-864A-C9396A438DF2}" type="presOf" srcId="{96B54D3A-81CA-499D-BEC8-54406A4D7852}" destId="{5DF8FF3F-3BB3-4C1E-8444-403994462877}" srcOrd="0" destOrd="1" presId="urn:microsoft.com/office/officeart/2005/8/layout/hList1"/>
    <dgm:cxn modelId="{074AB5A3-9AB7-4B29-AAAB-9BFDCAADBF10}" type="presOf" srcId="{E6B4C1D3-746F-47D4-B38C-D66F20E86440}" destId="{EC24E4D5-43A0-43C4-9476-CB5519A0144E}" srcOrd="0" destOrd="0" presId="urn:microsoft.com/office/officeart/2005/8/layout/hList1"/>
    <dgm:cxn modelId="{BD8552DE-BA4F-42F1-AA48-41220B0428E0}" type="presOf" srcId="{50498B57-28A0-43F2-AFE2-EE84D5BC9673}" destId="{2051203D-D3A9-4BF7-942B-0388B938B757}" srcOrd="0" destOrd="0" presId="urn:microsoft.com/office/officeart/2005/8/layout/hList1"/>
    <dgm:cxn modelId="{7019A0EF-6CF0-4BB9-A32E-003774042F0D}" srcId="{44860796-1DC1-4B0C-86CD-18563CEA54CA}" destId="{E6B4C1D3-746F-47D4-B38C-D66F20E86440}" srcOrd="0" destOrd="0" parTransId="{08C56E44-6311-41E7-9BF9-2A71DEC6A2AB}" sibTransId="{F59D9863-A5FA-4DE7-AD28-25048B2349ED}"/>
    <dgm:cxn modelId="{2AC5C5D5-5515-41FF-9610-66DFD3F0CFD1}" type="presOf" srcId="{A0615963-6560-46C1-997B-359A4B03AEB8}" destId="{5DF8FF3F-3BB3-4C1E-8444-403994462877}" srcOrd="0" destOrd="0" presId="urn:microsoft.com/office/officeart/2005/8/layout/hList1"/>
    <dgm:cxn modelId="{DA7C9F60-3F2F-4D8F-A377-F8FA0B7CA853}" srcId="{34CAAFF5-EB20-4BF0-99F4-87DFE86277A0}" destId="{50498B57-28A0-43F2-AFE2-EE84D5BC9673}" srcOrd="0" destOrd="0" parTransId="{35848088-939B-4515-A06F-77F3FB059D69}" sibTransId="{265703AA-D073-4AEF-A2A2-71FB3187E10D}"/>
    <dgm:cxn modelId="{F7B2BCC9-D23E-4064-ABBA-328C72341D6A}" srcId="{B5B02256-817F-47F9-9C03-986BAFEEA6E2}" destId="{746E3702-23DE-434B-A70B-81E7BB600AC8}" srcOrd="1" destOrd="0" parTransId="{EA871626-A638-452D-9792-8AEB911BC015}" sibTransId="{8750866C-E749-4BFE-A492-ACBAF0E1BA46}"/>
    <dgm:cxn modelId="{3C7DA259-04CA-4674-9D79-CAC777905500}" type="presParOf" srcId="{55A0B03F-A4D7-4C67-943E-9C903B4DF173}" destId="{6430B81E-8172-4BDD-99F4-52CCA577F242}" srcOrd="0" destOrd="0" presId="urn:microsoft.com/office/officeart/2005/8/layout/hList1"/>
    <dgm:cxn modelId="{9EE5A871-7E54-412C-A51E-D2739B78F57D}" type="presParOf" srcId="{6430B81E-8172-4BDD-99F4-52CCA577F242}" destId="{36FA3F66-A7C4-4932-9792-CE6AC9EC51A5}" srcOrd="0" destOrd="0" presId="urn:microsoft.com/office/officeart/2005/8/layout/hList1"/>
    <dgm:cxn modelId="{0EBF8C2A-6308-40A8-A185-0851F1A8F2DB}" type="presParOf" srcId="{6430B81E-8172-4BDD-99F4-52CCA577F242}" destId="{0BCA1DC3-5F48-4AEE-98D3-2408EEEFE4C8}" srcOrd="1" destOrd="0" presId="urn:microsoft.com/office/officeart/2005/8/layout/hList1"/>
    <dgm:cxn modelId="{3D9D3102-2FD0-40E1-9C9F-6F596B5015D6}" type="presParOf" srcId="{55A0B03F-A4D7-4C67-943E-9C903B4DF173}" destId="{BA8AAC14-A8DE-44DC-8B64-29BA0A0B5FD8}" srcOrd="1" destOrd="0" presId="urn:microsoft.com/office/officeart/2005/8/layout/hList1"/>
    <dgm:cxn modelId="{E113DE5A-A0AC-44C6-A449-44B653C950F9}" type="presParOf" srcId="{55A0B03F-A4D7-4C67-943E-9C903B4DF173}" destId="{712C9AEA-9318-4A80-9DE4-5902DA8730E5}" srcOrd="2" destOrd="0" presId="urn:microsoft.com/office/officeart/2005/8/layout/hList1"/>
    <dgm:cxn modelId="{FE3B79DB-47C8-4381-843C-9A69D27779BA}" type="presParOf" srcId="{712C9AEA-9318-4A80-9DE4-5902DA8730E5}" destId="{1934EBCE-C03D-4C44-BF1D-DE457CF7199A}" srcOrd="0" destOrd="0" presId="urn:microsoft.com/office/officeart/2005/8/layout/hList1"/>
    <dgm:cxn modelId="{BD0DC6D0-C699-4B85-8267-549CD5E84595}" type="presParOf" srcId="{712C9AEA-9318-4A80-9DE4-5902DA8730E5}" destId="{5DF8FF3F-3BB3-4C1E-8444-403994462877}" srcOrd="1" destOrd="0" presId="urn:microsoft.com/office/officeart/2005/8/layout/hList1"/>
    <dgm:cxn modelId="{F42B4CA3-5F99-4F9A-8A0C-0E06147201D8}" type="presParOf" srcId="{55A0B03F-A4D7-4C67-943E-9C903B4DF173}" destId="{BE78D374-A9AA-4819-8D38-805BFDF54B9A}" srcOrd="3" destOrd="0" presId="urn:microsoft.com/office/officeart/2005/8/layout/hList1"/>
    <dgm:cxn modelId="{5DE2D4D1-822F-4460-B538-7969FFF40392}" type="presParOf" srcId="{55A0B03F-A4D7-4C67-943E-9C903B4DF173}" destId="{7AB13A20-73AD-44C4-A80F-A3933A6830C8}" srcOrd="4" destOrd="0" presId="urn:microsoft.com/office/officeart/2005/8/layout/hList1"/>
    <dgm:cxn modelId="{8A77F716-AA8C-4C13-A3C2-66441DEEE0CF}" type="presParOf" srcId="{7AB13A20-73AD-44C4-A80F-A3933A6830C8}" destId="{D9B80D46-87DA-4032-91F5-F167A1F58B65}" srcOrd="0" destOrd="0" presId="urn:microsoft.com/office/officeart/2005/8/layout/hList1"/>
    <dgm:cxn modelId="{577745CA-DC3F-4BAF-9022-C934780A051C}" type="presParOf" srcId="{7AB13A20-73AD-44C4-A80F-A3933A6830C8}" destId="{EC24E4D5-43A0-43C4-9476-CB5519A0144E}" srcOrd="1" destOrd="0" presId="urn:microsoft.com/office/officeart/2005/8/layout/hList1"/>
    <dgm:cxn modelId="{9979C924-3714-4CDE-B584-7C7EC3DC55C1}" type="presParOf" srcId="{55A0B03F-A4D7-4C67-943E-9C903B4DF173}" destId="{979A90E5-60AD-4A83-A1B4-6A5E2487C52E}" srcOrd="5" destOrd="0" presId="urn:microsoft.com/office/officeart/2005/8/layout/hList1"/>
    <dgm:cxn modelId="{3A3CEF8C-99C7-4E81-B415-A298AA7F0183}" type="presParOf" srcId="{55A0B03F-A4D7-4C67-943E-9C903B4DF173}" destId="{2077DCC9-D42A-4AB0-961F-22C86B8B4545}" srcOrd="6" destOrd="0" presId="urn:microsoft.com/office/officeart/2005/8/layout/hList1"/>
    <dgm:cxn modelId="{4CCB57D9-FEB7-4323-B7B4-F4DCCCF3000B}" type="presParOf" srcId="{2077DCC9-D42A-4AB0-961F-22C86B8B4545}" destId="{847D0CE9-8EB2-4877-A746-F4B94AEC933B}" srcOrd="0" destOrd="0" presId="urn:microsoft.com/office/officeart/2005/8/layout/hList1"/>
    <dgm:cxn modelId="{6CA2F781-0834-4949-B2C3-9B4CB4A5F09C}" type="presParOf" srcId="{2077DCC9-D42A-4AB0-961F-22C86B8B4545}" destId="{335E428C-A2D2-478D-930B-5F6E54A0820F}" srcOrd="1" destOrd="0" presId="urn:microsoft.com/office/officeart/2005/8/layout/hList1"/>
    <dgm:cxn modelId="{2DCD8745-404B-44AC-8A2A-A7F4ABE03A0D}" type="presParOf" srcId="{55A0B03F-A4D7-4C67-943E-9C903B4DF173}" destId="{2E4CD673-A2C4-416E-A44B-839797696F37}" srcOrd="7" destOrd="0" presId="urn:microsoft.com/office/officeart/2005/8/layout/hList1"/>
    <dgm:cxn modelId="{8BD5A0C4-E240-463F-BC1E-46FC4F5380D4}" type="presParOf" srcId="{55A0B03F-A4D7-4C67-943E-9C903B4DF173}" destId="{855E82D2-395E-4DFE-906B-8577DC1F6409}" srcOrd="8" destOrd="0" presId="urn:microsoft.com/office/officeart/2005/8/layout/hList1"/>
    <dgm:cxn modelId="{9913F844-3FA2-4C1D-9CE8-FC3EC7113424}" type="presParOf" srcId="{855E82D2-395E-4DFE-906B-8577DC1F6409}" destId="{5C1B31CA-B242-4CC2-BC7E-8A7D7BD97E10}" srcOrd="0" destOrd="0" presId="urn:microsoft.com/office/officeart/2005/8/layout/hList1"/>
    <dgm:cxn modelId="{FFE404E7-4EDC-4AF2-9814-AED7D13E9833}" type="presParOf" srcId="{855E82D2-395E-4DFE-906B-8577DC1F6409}" destId="{2051203D-D3A9-4BF7-942B-0388B938B7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53B50-FA8D-4C8C-B16F-126A23B545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33802F-1F4B-4B6C-86B5-0A1A47EA54EF}">
      <dgm:prSet phldrT="[Текст]" custT="1"/>
      <dgm:spPr>
        <a:xfrm>
          <a:off x="403624" y="912116"/>
          <a:ext cx="5650745" cy="137832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«Научные электронные ресурсы доступные ученым и авторам ДГУ»</a:t>
          </a:r>
        </a:p>
      </dgm:t>
    </dgm:pt>
    <dgm:pt modelId="{875A29C2-57A9-4FA3-B986-C6EF23C0C377}" type="parTrans" cxnId="{415843A2-5E25-4D94-ADAC-1710E115F83A}">
      <dgm:prSet/>
      <dgm:spPr/>
      <dgm:t>
        <a:bodyPr/>
        <a:lstStyle/>
        <a:p>
          <a:endParaRPr lang="ru-RU"/>
        </a:p>
      </dgm:t>
    </dgm:pt>
    <dgm:pt modelId="{46CE6F69-347F-4DEE-906F-1D364618296F}" type="sibTrans" cxnId="{415843A2-5E25-4D94-ADAC-1710E115F83A}">
      <dgm:prSet/>
      <dgm:spPr/>
      <dgm:t>
        <a:bodyPr/>
        <a:lstStyle/>
        <a:p>
          <a:endParaRPr lang="ru-RU"/>
        </a:p>
      </dgm:t>
    </dgm:pt>
    <dgm:pt modelId="{29BA8BED-D9FE-4E9E-B64C-4F00AAB9FC79}">
      <dgm:prSet phldrT="[Текст]"/>
      <dgm:spPr>
        <a:xfrm>
          <a:off x="403624" y="2718125"/>
          <a:ext cx="5650745" cy="140602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«Оформление списков литературы </a:t>
          </a:r>
        </a:p>
        <a:p>
          <a:pPr algn="ctr"/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 ВКР и диссертациям»</a:t>
          </a:r>
        </a:p>
      </dgm:t>
    </dgm:pt>
    <dgm:pt modelId="{521C73CB-ED66-4DA3-8E4D-C5D4F0404FC9}" type="parTrans" cxnId="{A32BEF71-99C3-4A1D-9BB6-56CF0B7C26A3}">
      <dgm:prSet/>
      <dgm:spPr/>
      <dgm:t>
        <a:bodyPr/>
        <a:lstStyle/>
        <a:p>
          <a:endParaRPr lang="ru-RU"/>
        </a:p>
      </dgm:t>
    </dgm:pt>
    <dgm:pt modelId="{7F7BE880-B01E-4CC8-86A5-15E173A065F0}" type="sibTrans" cxnId="{A32BEF71-99C3-4A1D-9BB6-56CF0B7C26A3}">
      <dgm:prSet/>
      <dgm:spPr/>
      <dgm:t>
        <a:bodyPr/>
        <a:lstStyle/>
        <a:p>
          <a:endParaRPr lang="ru-RU"/>
        </a:p>
      </dgm:t>
    </dgm:pt>
    <dgm:pt modelId="{61E408C8-5F09-4004-874C-371EDAF23987}" type="pres">
      <dgm:prSet presAssocID="{72853B50-FA8D-4C8C-B16F-126A23B545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63F2A-0238-4055-88A7-80EC554F5306}" type="pres">
      <dgm:prSet presAssocID="{2133802F-1F4B-4B6C-86B5-0A1A47EA54EF}" presName="parentLin" presStyleCnt="0"/>
      <dgm:spPr/>
    </dgm:pt>
    <dgm:pt modelId="{3EF78981-5347-4666-8719-882C29C5F244}" type="pres">
      <dgm:prSet presAssocID="{2133802F-1F4B-4B6C-86B5-0A1A47EA54E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A97D15D-AEF1-4ADC-A8C4-47112FCB8D2B}" type="pres">
      <dgm:prSet presAssocID="{2133802F-1F4B-4B6C-86B5-0A1A47EA54EF}" presName="parentText" presStyleLbl="node1" presStyleIdx="0" presStyleCnt="2" custScaleY="1729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F3034-9BD0-4BC0-A9C1-87E568825000}" type="pres">
      <dgm:prSet presAssocID="{2133802F-1F4B-4B6C-86B5-0A1A47EA54EF}" presName="negativeSpace" presStyleCnt="0"/>
      <dgm:spPr/>
    </dgm:pt>
    <dgm:pt modelId="{28AE3AC8-9E76-4E9D-A4D8-75AD938C8C4F}" type="pres">
      <dgm:prSet presAssocID="{2133802F-1F4B-4B6C-86B5-0A1A47EA54EF}" presName="childText" presStyleLbl="conFgAcc1" presStyleIdx="0" presStyleCnt="2">
        <dgm:presLayoutVars>
          <dgm:bulletEnabled val="1"/>
        </dgm:presLayoutVars>
      </dgm:prSet>
      <dgm:spPr>
        <a:xfrm>
          <a:off x="0" y="1891925"/>
          <a:ext cx="8072494" cy="680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01A3CC8-BAF9-41B3-AE5A-4B985932DC35}" type="pres">
      <dgm:prSet presAssocID="{46CE6F69-347F-4DEE-906F-1D364618296F}" presName="spaceBetweenRectangles" presStyleCnt="0"/>
      <dgm:spPr/>
    </dgm:pt>
    <dgm:pt modelId="{AB280AE0-ADE1-4EAE-BB08-40590869ADA0}" type="pres">
      <dgm:prSet presAssocID="{29BA8BED-D9FE-4E9E-B64C-4F00AAB9FC79}" presName="parentLin" presStyleCnt="0"/>
      <dgm:spPr/>
    </dgm:pt>
    <dgm:pt modelId="{EFA906F3-DC65-43B4-8058-A59390CD0E0C}" type="pres">
      <dgm:prSet presAssocID="{29BA8BED-D9FE-4E9E-B64C-4F00AAB9FC7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713497C-2887-480B-A7AB-7FB5C82958E0}" type="pres">
      <dgm:prSet presAssocID="{29BA8BED-D9FE-4E9E-B64C-4F00AAB9FC79}" presName="parentText" presStyleLbl="node1" presStyleIdx="1" presStyleCnt="2" custScaleY="176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56F56-E127-4E0C-BBE5-D8B5555CAA00}" type="pres">
      <dgm:prSet presAssocID="{29BA8BED-D9FE-4E9E-B64C-4F00AAB9FC79}" presName="negativeSpace" presStyleCnt="0"/>
      <dgm:spPr/>
    </dgm:pt>
    <dgm:pt modelId="{1A0E8FC5-ED0C-441A-9E4F-4ECB9B086262}" type="pres">
      <dgm:prSet presAssocID="{29BA8BED-D9FE-4E9E-B64C-4F00AAB9FC79}" presName="childText" presStyleLbl="conFgAcc1" presStyleIdx="1" presStyleCnt="2">
        <dgm:presLayoutVars>
          <dgm:bulletEnabled val="1"/>
        </dgm:presLayoutVars>
      </dgm:prSet>
      <dgm:spPr>
        <a:xfrm>
          <a:off x="0" y="3725631"/>
          <a:ext cx="8072494" cy="680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A32BEF71-99C3-4A1D-9BB6-56CF0B7C26A3}" srcId="{72853B50-FA8D-4C8C-B16F-126A23B545A6}" destId="{29BA8BED-D9FE-4E9E-B64C-4F00AAB9FC79}" srcOrd="1" destOrd="0" parTransId="{521C73CB-ED66-4DA3-8E4D-C5D4F0404FC9}" sibTransId="{7F7BE880-B01E-4CC8-86A5-15E173A065F0}"/>
    <dgm:cxn modelId="{DB78A5B7-0D66-439D-89EB-459DCC72B986}" type="presOf" srcId="{2133802F-1F4B-4B6C-86B5-0A1A47EA54EF}" destId="{2A97D15D-AEF1-4ADC-A8C4-47112FCB8D2B}" srcOrd="1" destOrd="0" presId="urn:microsoft.com/office/officeart/2005/8/layout/list1"/>
    <dgm:cxn modelId="{16DC0DEC-D4FE-4975-BCAF-4BB0C825FC4E}" type="presOf" srcId="{2133802F-1F4B-4B6C-86B5-0A1A47EA54EF}" destId="{3EF78981-5347-4666-8719-882C29C5F244}" srcOrd="0" destOrd="0" presId="urn:microsoft.com/office/officeart/2005/8/layout/list1"/>
    <dgm:cxn modelId="{415843A2-5E25-4D94-ADAC-1710E115F83A}" srcId="{72853B50-FA8D-4C8C-B16F-126A23B545A6}" destId="{2133802F-1F4B-4B6C-86B5-0A1A47EA54EF}" srcOrd="0" destOrd="0" parTransId="{875A29C2-57A9-4FA3-B986-C6EF23C0C377}" sibTransId="{46CE6F69-347F-4DEE-906F-1D364618296F}"/>
    <dgm:cxn modelId="{7A07FEB9-72BD-4C33-813A-EA32CE5D218B}" type="presOf" srcId="{29BA8BED-D9FE-4E9E-B64C-4F00AAB9FC79}" destId="{B713497C-2887-480B-A7AB-7FB5C82958E0}" srcOrd="1" destOrd="0" presId="urn:microsoft.com/office/officeart/2005/8/layout/list1"/>
    <dgm:cxn modelId="{803F08C0-D110-4F7F-B6BC-DB186C28B853}" type="presOf" srcId="{29BA8BED-D9FE-4E9E-B64C-4F00AAB9FC79}" destId="{EFA906F3-DC65-43B4-8058-A59390CD0E0C}" srcOrd="0" destOrd="0" presId="urn:microsoft.com/office/officeart/2005/8/layout/list1"/>
    <dgm:cxn modelId="{0109AB90-2377-46F6-8217-235176DB8F59}" type="presOf" srcId="{72853B50-FA8D-4C8C-B16F-126A23B545A6}" destId="{61E408C8-5F09-4004-874C-371EDAF23987}" srcOrd="0" destOrd="0" presId="urn:microsoft.com/office/officeart/2005/8/layout/list1"/>
    <dgm:cxn modelId="{11B1905F-4852-4FF4-A586-0E178E60CFCF}" type="presParOf" srcId="{61E408C8-5F09-4004-874C-371EDAF23987}" destId="{30563F2A-0238-4055-88A7-80EC554F5306}" srcOrd="0" destOrd="0" presId="urn:microsoft.com/office/officeart/2005/8/layout/list1"/>
    <dgm:cxn modelId="{CFC0F768-191C-4FCF-8E0B-D337A35C05BF}" type="presParOf" srcId="{30563F2A-0238-4055-88A7-80EC554F5306}" destId="{3EF78981-5347-4666-8719-882C29C5F244}" srcOrd="0" destOrd="0" presId="urn:microsoft.com/office/officeart/2005/8/layout/list1"/>
    <dgm:cxn modelId="{E8CC1D0D-559C-4C66-B622-43A70E1AD93F}" type="presParOf" srcId="{30563F2A-0238-4055-88A7-80EC554F5306}" destId="{2A97D15D-AEF1-4ADC-A8C4-47112FCB8D2B}" srcOrd="1" destOrd="0" presId="urn:microsoft.com/office/officeart/2005/8/layout/list1"/>
    <dgm:cxn modelId="{188ED9DA-73C4-442E-998A-57E4D6015CE0}" type="presParOf" srcId="{61E408C8-5F09-4004-874C-371EDAF23987}" destId="{2E1F3034-9BD0-4BC0-A9C1-87E568825000}" srcOrd="1" destOrd="0" presId="urn:microsoft.com/office/officeart/2005/8/layout/list1"/>
    <dgm:cxn modelId="{47E74226-060B-4863-ABCB-FF07DAB0751D}" type="presParOf" srcId="{61E408C8-5F09-4004-874C-371EDAF23987}" destId="{28AE3AC8-9E76-4E9D-A4D8-75AD938C8C4F}" srcOrd="2" destOrd="0" presId="urn:microsoft.com/office/officeart/2005/8/layout/list1"/>
    <dgm:cxn modelId="{E6828558-F8D2-40B5-8050-7CFFE028E891}" type="presParOf" srcId="{61E408C8-5F09-4004-874C-371EDAF23987}" destId="{001A3CC8-BAF9-41B3-AE5A-4B985932DC35}" srcOrd="3" destOrd="0" presId="urn:microsoft.com/office/officeart/2005/8/layout/list1"/>
    <dgm:cxn modelId="{E036AEF5-D229-48F2-9A6B-AC99115BC8FD}" type="presParOf" srcId="{61E408C8-5F09-4004-874C-371EDAF23987}" destId="{AB280AE0-ADE1-4EAE-BB08-40590869ADA0}" srcOrd="4" destOrd="0" presId="urn:microsoft.com/office/officeart/2005/8/layout/list1"/>
    <dgm:cxn modelId="{B4426FC2-E438-4137-823B-AEBF75F27695}" type="presParOf" srcId="{AB280AE0-ADE1-4EAE-BB08-40590869ADA0}" destId="{EFA906F3-DC65-43B4-8058-A59390CD0E0C}" srcOrd="0" destOrd="0" presId="urn:microsoft.com/office/officeart/2005/8/layout/list1"/>
    <dgm:cxn modelId="{E85F1806-200D-405F-AD7E-C281830DA001}" type="presParOf" srcId="{AB280AE0-ADE1-4EAE-BB08-40590869ADA0}" destId="{B713497C-2887-480B-A7AB-7FB5C82958E0}" srcOrd="1" destOrd="0" presId="urn:microsoft.com/office/officeart/2005/8/layout/list1"/>
    <dgm:cxn modelId="{31303DAF-2101-4720-8F4B-B30B52A094AC}" type="presParOf" srcId="{61E408C8-5F09-4004-874C-371EDAF23987}" destId="{75556F56-E127-4E0C-BBE5-D8B5555CAA00}" srcOrd="5" destOrd="0" presId="urn:microsoft.com/office/officeart/2005/8/layout/list1"/>
    <dgm:cxn modelId="{EB194E88-EF01-4C51-8B2D-6B1EA0F281AD}" type="presParOf" srcId="{61E408C8-5F09-4004-874C-371EDAF23987}" destId="{1A0E8FC5-ED0C-441A-9E4F-4ECB9B08626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44679-7780-4CAE-9E08-AC81FCD2627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26FCB-FF03-43E2-903F-127D62F0D1AA}">
      <dgm:prSet phldrT="[Текст]" custT="1"/>
      <dgm:spPr/>
      <dgm:t>
        <a:bodyPr/>
        <a:lstStyle/>
        <a:p>
          <a:r>
            <a:rPr lang="ru-RU" sz="2000" dirty="0"/>
            <a:t>Формой оценки полученных студентами знаний и навыков является зачет</a:t>
          </a:r>
        </a:p>
      </dgm:t>
    </dgm:pt>
    <dgm:pt modelId="{FEF8BE91-D715-4126-A62A-977C6DFE786E}" type="parTrans" cxnId="{F1FDB16A-AF09-4B09-861F-D0C437E82A3C}">
      <dgm:prSet/>
      <dgm:spPr/>
      <dgm:t>
        <a:bodyPr/>
        <a:lstStyle/>
        <a:p>
          <a:endParaRPr lang="ru-RU"/>
        </a:p>
      </dgm:t>
    </dgm:pt>
    <dgm:pt modelId="{3D5A502D-72A9-4D17-A6AF-EE1E7F624C9B}" type="sibTrans" cxnId="{F1FDB16A-AF09-4B09-861F-D0C437E82A3C}">
      <dgm:prSet/>
      <dgm:spPr/>
      <dgm:t>
        <a:bodyPr/>
        <a:lstStyle/>
        <a:p>
          <a:endParaRPr lang="ru-RU"/>
        </a:p>
      </dgm:t>
    </dgm:pt>
    <dgm:pt modelId="{7DF3B3B2-3BA1-4464-ADDA-EBA937730FED}">
      <dgm:prSet phldrT="[Текст]" custT="1"/>
      <dgm:spPr/>
      <dgm:t>
        <a:bodyPr/>
        <a:lstStyle/>
        <a:p>
          <a:r>
            <a:rPr lang="ru-RU" sz="2800" b="1" dirty="0"/>
            <a:t>выполнение самостоятельной работы</a:t>
          </a:r>
        </a:p>
      </dgm:t>
    </dgm:pt>
    <dgm:pt modelId="{E452F861-86FF-4568-9120-C1C9A51ECA05}" type="parTrans" cxnId="{122D1205-3558-40BC-96DA-8A7696C6AF6A}">
      <dgm:prSet/>
      <dgm:spPr/>
      <dgm:t>
        <a:bodyPr/>
        <a:lstStyle/>
        <a:p>
          <a:endParaRPr lang="ru-RU"/>
        </a:p>
      </dgm:t>
    </dgm:pt>
    <dgm:pt modelId="{5B6020F8-1A3F-4406-A03F-56E3890DAA65}" type="sibTrans" cxnId="{122D1205-3558-40BC-96DA-8A7696C6AF6A}">
      <dgm:prSet/>
      <dgm:spPr/>
      <dgm:t>
        <a:bodyPr/>
        <a:lstStyle/>
        <a:p>
          <a:endParaRPr lang="ru-RU"/>
        </a:p>
      </dgm:t>
    </dgm:pt>
    <dgm:pt modelId="{3C2343F0-A297-4CEC-892C-ED23D2E22B0C}">
      <dgm:prSet phldrT="[Текст]" custT="1"/>
      <dgm:spPr/>
      <dgm:t>
        <a:bodyPr/>
        <a:lstStyle/>
        <a:p>
          <a:r>
            <a:rPr lang="ru-RU" sz="2800" b="1" dirty="0"/>
            <a:t>регистрация во всех электронных базах</a:t>
          </a:r>
        </a:p>
      </dgm:t>
    </dgm:pt>
    <dgm:pt modelId="{3A08C324-6CD2-49A9-B95D-5EA66FC2EC96}" type="parTrans" cxnId="{723E7CDB-D517-42CB-BD1E-D2DBCB999E5D}">
      <dgm:prSet/>
      <dgm:spPr/>
      <dgm:t>
        <a:bodyPr/>
        <a:lstStyle/>
        <a:p>
          <a:endParaRPr lang="ru-RU"/>
        </a:p>
      </dgm:t>
    </dgm:pt>
    <dgm:pt modelId="{93EB4A40-469A-4122-A8BB-60C368E6EA61}" type="sibTrans" cxnId="{723E7CDB-D517-42CB-BD1E-D2DBCB999E5D}">
      <dgm:prSet/>
      <dgm:spPr/>
      <dgm:t>
        <a:bodyPr/>
        <a:lstStyle/>
        <a:p>
          <a:endParaRPr lang="ru-RU"/>
        </a:p>
      </dgm:t>
    </dgm:pt>
    <dgm:pt modelId="{559E6B2D-4443-470E-843F-F4BBC9D7CD38}">
      <dgm:prSet phldrT="[Текст]" custT="1"/>
      <dgm:spPr/>
      <dgm:t>
        <a:bodyPr/>
        <a:lstStyle/>
        <a:p>
          <a:r>
            <a:rPr lang="ru-RU" sz="2800" b="1" dirty="0"/>
            <a:t>поиск и скачивание материала из электронных баз</a:t>
          </a:r>
        </a:p>
      </dgm:t>
    </dgm:pt>
    <dgm:pt modelId="{9D299BB6-04BE-424E-8762-2F3FA3139644}" type="parTrans" cxnId="{BF64B073-83A0-4DB7-90F8-94CA6B5BFD6D}">
      <dgm:prSet/>
      <dgm:spPr/>
      <dgm:t>
        <a:bodyPr/>
        <a:lstStyle/>
        <a:p>
          <a:endParaRPr lang="ru-RU"/>
        </a:p>
      </dgm:t>
    </dgm:pt>
    <dgm:pt modelId="{BA5CD470-9BCF-42C9-B9C7-11F38BDA9D9C}" type="sibTrans" cxnId="{BF64B073-83A0-4DB7-90F8-94CA6B5BFD6D}">
      <dgm:prSet/>
      <dgm:spPr/>
      <dgm:t>
        <a:bodyPr/>
        <a:lstStyle/>
        <a:p>
          <a:endParaRPr lang="ru-RU"/>
        </a:p>
      </dgm:t>
    </dgm:pt>
    <dgm:pt modelId="{337E2D5F-4D61-416E-B452-0BFA69CDA3FA}">
      <dgm:prSet phldrT="[Текст]" custT="1"/>
      <dgm:spPr/>
      <dgm:t>
        <a:bodyPr/>
        <a:lstStyle/>
        <a:p>
          <a:r>
            <a:rPr lang="ru-RU" sz="2000" b="1" dirty="0"/>
            <a:t>правильное использование ЭР и составление списка использованной литературы к научной работе</a:t>
          </a:r>
        </a:p>
      </dgm:t>
    </dgm:pt>
    <dgm:pt modelId="{9E89EA0B-C955-4DFF-B0D4-4547760AA53E}" type="parTrans" cxnId="{07BCFFE6-64F7-4434-8EBD-274DAE494159}">
      <dgm:prSet/>
      <dgm:spPr/>
      <dgm:t>
        <a:bodyPr/>
        <a:lstStyle/>
        <a:p>
          <a:endParaRPr lang="ru-RU"/>
        </a:p>
      </dgm:t>
    </dgm:pt>
    <dgm:pt modelId="{F9A52324-E17D-4D64-B202-FB301A822627}" type="sibTrans" cxnId="{07BCFFE6-64F7-4434-8EBD-274DAE494159}">
      <dgm:prSet/>
      <dgm:spPr/>
      <dgm:t>
        <a:bodyPr/>
        <a:lstStyle/>
        <a:p>
          <a:endParaRPr lang="ru-RU"/>
        </a:p>
      </dgm:t>
    </dgm:pt>
    <dgm:pt modelId="{05F73DAD-E470-4EB6-B587-B87D31B3D6C6}" type="pres">
      <dgm:prSet presAssocID="{E3444679-7780-4CAE-9E08-AC81FCD2627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C4F674-102C-4DAC-B1CF-E005A492A26D}" type="pres">
      <dgm:prSet presAssocID="{E3444679-7780-4CAE-9E08-AC81FCD26271}" presName="matrix" presStyleCnt="0"/>
      <dgm:spPr/>
    </dgm:pt>
    <dgm:pt modelId="{F9ACAA9F-4EC6-4C53-9CAD-ACB852262668}" type="pres">
      <dgm:prSet presAssocID="{E3444679-7780-4CAE-9E08-AC81FCD26271}" presName="tile1" presStyleLbl="node1" presStyleIdx="0" presStyleCnt="4"/>
      <dgm:spPr/>
      <dgm:t>
        <a:bodyPr/>
        <a:lstStyle/>
        <a:p>
          <a:endParaRPr lang="ru-RU"/>
        </a:p>
      </dgm:t>
    </dgm:pt>
    <dgm:pt modelId="{0815D258-F32E-4C95-AEBD-CCE821E79C9B}" type="pres">
      <dgm:prSet presAssocID="{E3444679-7780-4CAE-9E08-AC81FCD262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2B0B8-B93B-45E1-A742-0326110E6B24}" type="pres">
      <dgm:prSet presAssocID="{E3444679-7780-4CAE-9E08-AC81FCD26271}" presName="tile2" presStyleLbl="node1" presStyleIdx="1" presStyleCnt="4"/>
      <dgm:spPr/>
      <dgm:t>
        <a:bodyPr/>
        <a:lstStyle/>
        <a:p>
          <a:endParaRPr lang="ru-RU"/>
        </a:p>
      </dgm:t>
    </dgm:pt>
    <dgm:pt modelId="{852D076C-B0D2-4EC1-9812-29A9086FED76}" type="pres">
      <dgm:prSet presAssocID="{E3444679-7780-4CAE-9E08-AC81FCD262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C70A7-4343-4A5E-804A-083B3BE3296B}" type="pres">
      <dgm:prSet presAssocID="{E3444679-7780-4CAE-9E08-AC81FCD26271}" presName="tile3" presStyleLbl="node1" presStyleIdx="2" presStyleCnt="4"/>
      <dgm:spPr/>
      <dgm:t>
        <a:bodyPr/>
        <a:lstStyle/>
        <a:p>
          <a:endParaRPr lang="ru-RU"/>
        </a:p>
      </dgm:t>
    </dgm:pt>
    <dgm:pt modelId="{6144FA00-606D-499F-9641-2B355E6B8B90}" type="pres">
      <dgm:prSet presAssocID="{E3444679-7780-4CAE-9E08-AC81FCD262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1670A-C9C3-4EDC-8AEB-18704409BCDB}" type="pres">
      <dgm:prSet presAssocID="{E3444679-7780-4CAE-9E08-AC81FCD26271}" presName="tile4" presStyleLbl="node1" presStyleIdx="3" presStyleCnt="4"/>
      <dgm:spPr/>
      <dgm:t>
        <a:bodyPr/>
        <a:lstStyle/>
        <a:p>
          <a:endParaRPr lang="ru-RU"/>
        </a:p>
      </dgm:t>
    </dgm:pt>
    <dgm:pt modelId="{6F2B20EC-FCB3-4425-A825-C505D528310C}" type="pres">
      <dgm:prSet presAssocID="{E3444679-7780-4CAE-9E08-AC81FCD262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D482F-F05A-4279-8A24-D59C790EBEC4}" type="pres">
      <dgm:prSet presAssocID="{E3444679-7780-4CAE-9E08-AC81FCD26271}" presName="centerTile" presStyleLbl="fgShp" presStyleIdx="0" presStyleCnt="1" custScaleX="132076" custScaleY="12881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13F61-900E-46B9-9255-11B6B4CFABC3}" type="presOf" srcId="{7DF3B3B2-3BA1-4464-ADDA-EBA937730FED}" destId="{0815D258-F32E-4C95-AEBD-CCE821E79C9B}" srcOrd="1" destOrd="0" presId="urn:microsoft.com/office/officeart/2005/8/layout/matrix1"/>
    <dgm:cxn modelId="{122D1205-3558-40BC-96DA-8A7696C6AF6A}" srcId="{FD826FCB-FF03-43E2-903F-127D62F0D1AA}" destId="{7DF3B3B2-3BA1-4464-ADDA-EBA937730FED}" srcOrd="0" destOrd="0" parTransId="{E452F861-86FF-4568-9120-C1C9A51ECA05}" sibTransId="{5B6020F8-1A3F-4406-A03F-56E3890DAA65}"/>
    <dgm:cxn modelId="{A56C3FF8-CFF7-4BE5-AA6B-8A1EE2A59DC6}" type="presOf" srcId="{559E6B2D-4443-470E-843F-F4BBC9D7CD38}" destId="{548C70A7-4343-4A5E-804A-083B3BE3296B}" srcOrd="0" destOrd="0" presId="urn:microsoft.com/office/officeart/2005/8/layout/matrix1"/>
    <dgm:cxn modelId="{608F7385-B7A6-47D9-8BFA-3E16B5E75B7D}" type="presOf" srcId="{337E2D5F-4D61-416E-B452-0BFA69CDA3FA}" destId="{C501670A-C9C3-4EDC-8AEB-18704409BCDB}" srcOrd="0" destOrd="0" presId="urn:microsoft.com/office/officeart/2005/8/layout/matrix1"/>
    <dgm:cxn modelId="{C91389B6-0B40-427C-96C6-AD5D03CDA110}" type="presOf" srcId="{3C2343F0-A297-4CEC-892C-ED23D2E22B0C}" destId="{852D076C-B0D2-4EC1-9812-29A9086FED76}" srcOrd="1" destOrd="0" presId="urn:microsoft.com/office/officeart/2005/8/layout/matrix1"/>
    <dgm:cxn modelId="{BF64B073-83A0-4DB7-90F8-94CA6B5BFD6D}" srcId="{FD826FCB-FF03-43E2-903F-127D62F0D1AA}" destId="{559E6B2D-4443-470E-843F-F4BBC9D7CD38}" srcOrd="2" destOrd="0" parTransId="{9D299BB6-04BE-424E-8762-2F3FA3139644}" sibTransId="{BA5CD470-9BCF-42C9-B9C7-11F38BDA9D9C}"/>
    <dgm:cxn modelId="{EDED45F0-78C3-422E-9971-BA63B16FFD22}" type="presOf" srcId="{3C2343F0-A297-4CEC-892C-ED23D2E22B0C}" destId="{D562B0B8-B93B-45E1-A742-0326110E6B24}" srcOrd="0" destOrd="0" presId="urn:microsoft.com/office/officeart/2005/8/layout/matrix1"/>
    <dgm:cxn modelId="{F9AE8FE0-A116-409A-B5BF-1F11EEBED795}" type="presOf" srcId="{E3444679-7780-4CAE-9E08-AC81FCD26271}" destId="{05F73DAD-E470-4EB6-B587-B87D31B3D6C6}" srcOrd="0" destOrd="0" presId="urn:microsoft.com/office/officeart/2005/8/layout/matrix1"/>
    <dgm:cxn modelId="{07BCFFE6-64F7-4434-8EBD-274DAE494159}" srcId="{FD826FCB-FF03-43E2-903F-127D62F0D1AA}" destId="{337E2D5F-4D61-416E-B452-0BFA69CDA3FA}" srcOrd="3" destOrd="0" parTransId="{9E89EA0B-C955-4DFF-B0D4-4547760AA53E}" sibTransId="{F9A52324-E17D-4D64-B202-FB301A822627}"/>
    <dgm:cxn modelId="{328D9C09-E4DB-4C7A-83B4-683BFC0D71AF}" type="presOf" srcId="{7DF3B3B2-3BA1-4464-ADDA-EBA937730FED}" destId="{F9ACAA9F-4EC6-4C53-9CAD-ACB852262668}" srcOrd="0" destOrd="0" presId="urn:microsoft.com/office/officeart/2005/8/layout/matrix1"/>
    <dgm:cxn modelId="{74D77F0B-2980-482B-8890-8F8CB477981E}" type="presOf" srcId="{559E6B2D-4443-470E-843F-F4BBC9D7CD38}" destId="{6144FA00-606D-499F-9641-2B355E6B8B90}" srcOrd="1" destOrd="0" presId="urn:microsoft.com/office/officeart/2005/8/layout/matrix1"/>
    <dgm:cxn modelId="{25B73F1A-D374-454F-9BF2-97335BB80A8C}" type="presOf" srcId="{337E2D5F-4D61-416E-B452-0BFA69CDA3FA}" destId="{6F2B20EC-FCB3-4425-A825-C505D528310C}" srcOrd="1" destOrd="0" presId="urn:microsoft.com/office/officeart/2005/8/layout/matrix1"/>
    <dgm:cxn modelId="{1C8907F3-3AA2-4A48-9990-B9221920765D}" type="presOf" srcId="{FD826FCB-FF03-43E2-903F-127D62F0D1AA}" destId="{D1AD482F-F05A-4279-8A24-D59C790EBEC4}" srcOrd="0" destOrd="0" presId="urn:microsoft.com/office/officeart/2005/8/layout/matrix1"/>
    <dgm:cxn modelId="{723E7CDB-D517-42CB-BD1E-D2DBCB999E5D}" srcId="{FD826FCB-FF03-43E2-903F-127D62F0D1AA}" destId="{3C2343F0-A297-4CEC-892C-ED23D2E22B0C}" srcOrd="1" destOrd="0" parTransId="{3A08C324-6CD2-49A9-B95D-5EA66FC2EC96}" sibTransId="{93EB4A40-469A-4122-A8BB-60C368E6EA61}"/>
    <dgm:cxn modelId="{F1FDB16A-AF09-4B09-861F-D0C437E82A3C}" srcId="{E3444679-7780-4CAE-9E08-AC81FCD26271}" destId="{FD826FCB-FF03-43E2-903F-127D62F0D1AA}" srcOrd="0" destOrd="0" parTransId="{FEF8BE91-D715-4126-A62A-977C6DFE786E}" sibTransId="{3D5A502D-72A9-4D17-A6AF-EE1E7F624C9B}"/>
    <dgm:cxn modelId="{BD23F5C9-7355-47B5-B043-7B71D8B8D3EC}" type="presParOf" srcId="{05F73DAD-E470-4EB6-B587-B87D31B3D6C6}" destId="{57C4F674-102C-4DAC-B1CF-E005A492A26D}" srcOrd="0" destOrd="0" presId="urn:microsoft.com/office/officeart/2005/8/layout/matrix1"/>
    <dgm:cxn modelId="{A02BE4B6-C6C5-4CBC-AE0B-1316A3319CA9}" type="presParOf" srcId="{57C4F674-102C-4DAC-B1CF-E005A492A26D}" destId="{F9ACAA9F-4EC6-4C53-9CAD-ACB852262668}" srcOrd="0" destOrd="0" presId="urn:microsoft.com/office/officeart/2005/8/layout/matrix1"/>
    <dgm:cxn modelId="{295D80EE-771E-42BA-84F5-27E333CC2742}" type="presParOf" srcId="{57C4F674-102C-4DAC-B1CF-E005A492A26D}" destId="{0815D258-F32E-4C95-AEBD-CCE821E79C9B}" srcOrd="1" destOrd="0" presId="urn:microsoft.com/office/officeart/2005/8/layout/matrix1"/>
    <dgm:cxn modelId="{EB60258B-23CD-44BE-94FB-734A2A61E68F}" type="presParOf" srcId="{57C4F674-102C-4DAC-B1CF-E005A492A26D}" destId="{D562B0B8-B93B-45E1-A742-0326110E6B24}" srcOrd="2" destOrd="0" presId="urn:microsoft.com/office/officeart/2005/8/layout/matrix1"/>
    <dgm:cxn modelId="{133D8783-250C-4A7C-B3F6-4580A8220989}" type="presParOf" srcId="{57C4F674-102C-4DAC-B1CF-E005A492A26D}" destId="{852D076C-B0D2-4EC1-9812-29A9086FED76}" srcOrd="3" destOrd="0" presId="urn:microsoft.com/office/officeart/2005/8/layout/matrix1"/>
    <dgm:cxn modelId="{B57DD354-624C-476C-A05D-2047EFC7B76F}" type="presParOf" srcId="{57C4F674-102C-4DAC-B1CF-E005A492A26D}" destId="{548C70A7-4343-4A5E-804A-083B3BE3296B}" srcOrd="4" destOrd="0" presId="urn:microsoft.com/office/officeart/2005/8/layout/matrix1"/>
    <dgm:cxn modelId="{1F387D72-6724-47D8-8EC8-101809D0A32B}" type="presParOf" srcId="{57C4F674-102C-4DAC-B1CF-E005A492A26D}" destId="{6144FA00-606D-499F-9641-2B355E6B8B90}" srcOrd="5" destOrd="0" presId="urn:microsoft.com/office/officeart/2005/8/layout/matrix1"/>
    <dgm:cxn modelId="{44372086-0256-4F77-9A58-FB3767B4CC7C}" type="presParOf" srcId="{57C4F674-102C-4DAC-B1CF-E005A492A26D}" destId="{C501670A-C9C3-4EDC-8AEB-18704409BCDB}" srcOrd="6" destOrd="0" presId="urn:microsoft.com/office/officeart/2005/8/layout/matrix1"/>
    <dgm:cxn modelId="{CEBC9F23-51A8-47D6-BD5E-698C39137765}" type="presParOf" srcId="{57C4F674-102C-4DAC-B1CF-E005A492A26D}" destId="{6F2B20EC-FCB3-4425-A825-C505D528310C}" srcOrd="7" destOrd="0" presId="urn:microsoft.com/office/officeart/2005/8/layout/matrix1"/>
    <dgm:cxn modelId="{29D401DB-9421-4A2F-AAC9-8490A77710C7}" type="presParOf" srcId="{05F73DAD-E470-4EB6-B587-B87D31B3D6C6}" destId="{D1AD482F-F05A-4279-8A24-D59C790EBEC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F8C28-2543-4E8B-B388-BC961D842E58}">
      <dsp:nvSpPr>
        <dsp:cNvPr id="0" name=""/>
        <dsp:cNvSpPr/>
      </dsp:nvSpPr>
      <dsp:spPr>
        <a:xfrm rot="5400000">
          <a:off x="-299394" y="305934"/>
          <a:ext cx="1995965" cy="1397175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Приглашение представителей компаний держателей ресурсов</a:t>
          </a:r>
          <a:endParaRPr lang="ru-RU" sz="11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2" y="705127"/>
        <a:ext cx="1397175" cy="598790"/>
      </dsp:txXfrm>
    </dsp:sp>
    <dsp:sp modelId="{083CAC6F-B79C-4579-B6AA-2C9D9DD7EC3C}">
      <dsp:nvSpPr>
        <dsp:cNvPr id="0" name=""/>
        <dsp:cNvSpPr/>
      </dsp:nvSpPr>
      <dsp:spPr>
        <a:xfrm rot="5400000">
          <a:off x="4077058" y="-2673342"/>
          <a:ext cx="1298059" cy="665782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Проведение семинаров, тренингов, конференций</a:t>
          </a:r>
          <a:endParaRPr lang="ru-RU" sz="4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397176" y="69906"/>
        <a:ext cx="6594458" cy="1171327"/>
      </dsp:txXfrm>
    </dsp:sp>
    <dsp:sp modelId="{9B104637-8E30-47AE-984D-FAE1679B06FC}">
      <dsp:nvSpPr>
        <dsp:cNvPr id="0" name=""/>
        <dsp:cNvSpPr/>
      </dsp:nvSpPr>
      <dsp:spPr>
        <a:xfrm rot="5400000">
          <a:off x="-299394" y="2111668"/>
          <a:ext cx="1995965" cy="1397175"/>
        </a:xfrm>
        <a:prstGeom prst="chevron">
          <a:avLst/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2" y="2510861"/>
        <a:ext cx="1397175" cy="598790"/>
      </dsp:txXfrm>
    </dsp:sp>
    <dsp:sp modelId="{08BD2EF0-65FA-499D-8E9A-200C0A832A71}">
      <dsp:nvSpPr>
        <dsp:cNvPr id="0" name=""/>
        <dsp:cNvSpPr/>
      </dsp:nvSpPr>
      <dsp:spPr>
        <a:xfrm rot="5400000">
          <a:off x="4077399" y="-867950"/>
          <a:ext cx="1297377" cy="665782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Обучение преподавателей, библиотекарей</a:t>
          </a:r>
          <a:r>
            <a:rPr lang="en-US" sz="4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ru-RU" sz="4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397176" y="1875606"/>
        <a:ext cx="6594491" cy="1170711"/>
      </dsp:txXfrm>
    </dsp:sp>
    <dsp:sp modelId="{E87E02D0-0C3E-4FC6-8921-1E82F994CD34}">
      <dsp:nvSpPr>
        <dsp:cNvPr id="0" name=""/>
        <dsp:cNvSpPr/>
      </dsp:nvSpPr>
      <dsp:spPr>
        <a:xfrm rot="5400000">
          <a:off x="-299394" y="3917401"/>
          <a:ext cx="1995965" cy="1397175"/>
        </a:xfrm>
        <a:prstGeom prst="chevron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курсы повышения квалификации</a:t>
          </a:r>
        </a:p>
      </dsp:txBody>
      <dsp:txXfrm rot="-5400000">
        <a:off x="2" y="4316594"/>
        <a:ext cx="1397175" cy="598790"/>
      </dsp:txXfrm>
    </dsp:sp>
    <dsp:sp modelId="{341B0E1B-7D23-4576-82CD-8ECE42271B3F}">
      <dsp:nvSpPr>
        <dsp:cNvPr id="0" name=""/>
        <dsp:cNvSpPr/>
      </dsp:nvSpPr>
      <dsp:spPr>
        <a:xfrm rot="5400000">
          <a:off x="4077399" y="937783"/>
          <a:ext cx="1297377" cy="665782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Обучение молодых ученых, аспирантов и магистрантов</a:t>
          </a:r>
          <a:endParaRPr lang="ru-RU" sz="4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397176" y="3681340"/>
        <a:ext cx="6594491" cy="1170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A3F66-A7C4-4932-9792-CE6AC9EC51A5}">
      <dsp:nvSpPr>
        <dsp:cNvPr id="0" name=""/>
        <dsp:cNvSpPr/>
      </dsp:nvSpPr>
      <dsp:spPr>
        <a:xfrm>
          <a:off x="4113" y="637988"/>
          <a:ext cx="1576757" cy="5772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для  магистрантов</a:t>
          </a:r>
        </a:p>
      </dsp:txBody>
      <dsp:txXfrm>
        <a:off x="4113" y="637988"/>
        <a:ext cx="1576757" cy="577246"/>
      </dsp:txXfrm>
    </dsp:sp>
    <dsp:sp modelId="{0BCA1DC3-5F48-4AEE-98D3-2408EEEFE4C8}">
      <dsp:nvSpPr>
        <dsp:cNvPr id="0" name=""/>
        <dsp:cNvSpPr/>
      </dsp:nvSpPr>
      <dsp:spPr>
        <a:xfrm>
          <a:off x="4113" y="1215235"/>
          <a:ext cx="1576757" cy="297077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работа с фондами библиотеки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работа с ЭБС и научными электронными ресурсами</a:t>
          </a:r>
        </a:p>
      </dsp:txBody>
      <dsp:txXfrm>
        <a:off x="4113" y="1215235"/>
        <a:ext cx="1576757" cy="2970776"/>
      </dsp:txXfrm>
    </dsp:sp>
    <dsp:sp modelId="{1934EBCE-C03D-4C44-BF1D-DE457CF7199A}">
      <dsp:nvSpPr>
        <dsp:cNvPr id="0" name=""/>
        <dsp:cNvSpPr/>
      </dsp:nvSpPr>
      <dsp:spPr>
        <a:xfrm>
          <a:off x="1801617" y="637988"/>
          <a:ext cx="1576757" cy="5772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для студентов младших курсов</a:t>
          </a:r>
        </a:p>
      </dsp:txBody>
      <dsp:txXfrm>
        <a:off x="1801617" y="637988"/>
        <a:ext cx="1576757" cy="577246"/>
      </dsp:txXfrm>
    </dsp:sp>
    <dsp:sp modelId="{5DF8FF3F-3BB3-4C1E-8444-403994462877}">
      <dsp:nvSpPr>
        <dsp:cNvPr id="0" name=""/>
        <dsp:cNvSpPr/>
      </dsp:nvSpPr>
      <dsp:spPr>
        <a:xfrm>
          <a:off x="1801617" y="1215235"/>
          <a:ext cx="1576757" cy="297077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знакомство с библиотекой, электронными ресурсами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регистрация в ЭР и работа с ними</a:t>
          </a:r>
        </a:p>
      </dsp:txBody>
      <dsp:txXfrm>
        <a:off x="1801617" y="1215235"/>
        <a:ext cx="1576757" cy="2970776"/>
      </dsp:txXfrm>
    </dsp:sp>
    <dsp:sp modelId="{D9B80D46-87DA-4032-91F5-F167A1F58B65}">
      <dsp:nvSpPr>
        <dsp:cNvPr id="0" name=""/>
        <dsp:cNvSpPr/>
      </dsp:nvSpPr>
      <dsp:spPr>
        <a:xfrm>
          <a:off x="3599121" y="637988"/>
          <a:ext cx="1576757" cy="5772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для студентов -выпускников</a:t>
          </a:r>
        </a:p>
      </dsp:txBody>
      <dsp:txXfrm>
        <a:off x="3599121" y="637988"/>
        <a:ext cx="1576757" cy="577246"/>
      </dsp:txXfrm>
    </dsp:sp>
    <dsp:sp modelId="{EC24E4D5-43A0-43C4-9476-CB5519A0144E}">
      <dsp:nvSpPr>
        <dsp:cNvPr id="0" name=""/>
        <dsp:cNvSpPr/>
      </dsp:nvSpPr>
      <dsp:spPr>
        <a:xfrm>
          <a:off x="3599121" y="1215235"/>
          <a:ext cx="1576757" cy="297077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ресурсы библиотеки и их использование в дипломных работах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составление списка литературы к выпускной работе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поиск научной информации в российских и зарубежных научных базах и оформление списка литературы к квалификационной работе</a:t>
          </a:r>
        </a:p>
      </dsp:txBody>
      <dsp:txXfrm>
        <a:off x="3599121" y="1215235"/>
        <a:ext cx="1576757" cy="2970776"/>
      </dsp:txXfrm>
    </dsp:sp>
    <dsp:sp modelId="{847D0CE9-8EB2-4877-A746-F4B94AEC933B}">
      <dsp:nvSpPr>
        <dsp:cNvPr id="0" name=""/>
        <dsp:cNvSpPr/>
      </dsp:nvSpPr>
      <dsp:spPr>
        <a:xfrm>
          <a:off x="5399242" y="640118"/>
          <a:ext cx="1576757" cy="5772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для аспирантов и соискателей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99242" y="640118"/>
        <a:ext cx="1576757" cy="577246"/>
      </dsp:txXfrm>
    </dsp:sp>
    <dsp:sp modelId="{335E428C-A2D2-478D-930B-5F6E54A0820F}">
      <dsp:nvSpPr>
        <dsp:cNvPr id="0" name=""/>
        <dsp:cNvSpPr/>
      </dsp:nvSpPr>
      <dsp:spPr>
        <a:xfrm>
          <a:off x="5396625" y="1215235"/>
          <a:ext cx="1576757" cy="297077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работа с научными ресурсами и правильное их использование в научном труде</a:t>
          </a:r>
        </a:p>
      </dsp:txBody>
      <dsp:txXfrm>
        <a:off x="5396625" y="1215235"/>
        <a:ext cx="1576757" cy="2970776"/>
      </dsp:txXfrm>
    </dsp:sp>
    <dsp:sp modelId="{5C1B31CA-B242-4CC2-BC7E-8A7D7BD97E10}">
      <dsp:nvSpPr>
        <dsp:cNvPr id="0" name=""/>
        <dsp:cNvSpPr/>
      </dsp:nvSpPr>
      <dsp:spPr>
        <a:xfrm>
          <a:off x="7196746" y="640118"/>
          <a:ext cx="1576757" cy="5772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для </a:t>
          </a:r>
          <a:r>
            <a:rPr lang="ru-RU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преподавателей</a:t>
          </a:r>
          <a:endParaRPr lang="ru-RU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196746" y="640118"/>
        <a:ext cx="1576757" cy="577246"/>
      </dsp:txXfrm>
    </dsp:sp>
    <dsp:sp modelId="{2051203D-D3A9-4BF7-942B-0388B938B757}">
      <dsp:nvSpPr>
        <dsp:cNvPr id="0" name=""/>
        <dsp:cNvSpPr/>
      </dsp:nvSpPr>
      <dsp:spPr>
        <a:xfrm>
          <a:off x="7194128" y="1215235"/>
          <a:ext cx="1576757" cy="297077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электронные ресурсы в современной библиотеке и их использование в рабочих программах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российские и международные научные базы цитирования и работа в них</a:t>
          </a:r>
        </a:p>
      </dsp:txBody>
      <dsp:txXfrm>
        <a:off x="7194128" y="1215235"/>
        <a:ext cx="1576757" cy="2970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E3AC8-9E76-4E9D-A4D8-75AD938C8C4F}">
      <dsp:nvSpPr>
        <dsp:cNvPr id="0" name=""/>
        <dsp:cNvSpPr/>
      </dsp:nvSpPr>
      <dsp:spPr>
        <a:xfrm>
          <a:off x="0" y="1590012"/>
          <a:ext cx="8550000" cy="705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7D15D-AEF1-4ADC-A8C4-47112FCB8D2B}">
      <dsp:nvSpPr>
        <dsp:cNvPr id="0" name=""/>
        <dsp:cNvSpPr/>
      </dsp:nvSpPr>
      <dsp:spPr>
        <a:xfrm>
          <a:off x="427500" y="573914"/>
          <a:ext cx="5985000" cy="1429378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19" tIns="0" rIns="22621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«Научные электронные ресурсы доступные ученым и авторам ДГУ»</a:t>
          </a:r>
        </a:p>
      </dsp:txBody>
      <dsp:txXfrm>
        <a:off x="497276" y="643690"/>
        <a:ext cx="5845448" cy="1289826"/>
      </dsp:txXfrm>
    </dsp:sp>
    <dsp:sp modelId="{1A0E8FC5-ED0C-441A-9E4F-4ECB9B086262}">
      <dsp:nvSpPr>
        <dsp:cNvPr id="0" name=""/>
        <dsp:cNvSpPr/>
      </dsp:nvSpPr>
      <dsp:spPr>
        <a:xfrm>
          <a:off x="0" y="3491633"/>
          <a:ext cx="8550000" cy="705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3497C-2887-480B-A7AB-7FB5C82958E0}">
      <dsp:nvSpPr>
        <dsp:cNvPr id="0" name=""/>
        <dsp:cNvSpPr/>
      </dsp:nvSpPr>
      <dsp:spPr>
        <a:xfrm>
          <a:off x="427500" y="2446812"/>
          <a:ext cx="5985000" cy="145810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19" tIns="0" rIns="22621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«Оформление списков литературы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 ВКР и диссертациям»</a:t>
          </a:r>
        </a:p>
      </dsp:txBody>
      <dsp:txXfrm>
        <a:off x="498679" y="2517991"/>
        <a:ext cx="5842642" cy="1315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CAA9F-4EC6-4C53-9CAD-ACB852262668}">
      <dsp:nvSpPr>
        <dsp:cNvPr id="0" name=""/>
        <dsp:cNvSpPr/>
      </dsp:nvSpPr>
      <dsp:spPr>
        <a:xfrm rot="16200000">
          <a:off x="956250" y="-956250"/>
          <a:ext cx="2137500" cy="405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выполнение самостоятельной работы</a:t>
          </a:r>
        </a:p>
      </dsp:txBody>
      <dsp:txXfrm rot="5400000">
        <a:off x="0" y="0"/>
        <a:ext cx="4050000" cy="1603125"/>
      </dsp:txXfrm>
    </dsp:sp>
    <dsp:sp modelId="{D562B0B8-B93B-45E1-A742-0326110E6B24}">
      <dsp:nvSpPr>
        <dsp:cNvPr id="0" name=""/>
        <dsp:cNvSpPr/>
      </dsp:nvSpPr>
      <dsp:spPr>
        <a:xfrm>
          <a:off x="4050000" y="0"/>
          <a:ext cx="4050000" cy="2137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регистрация во всех электронных базах</a:t>
          </a:r>
        </a:p>
      </dsp:txBody>
      <dsp:txXfrm>
        <a:off x="4050000" y="0"/>
        <a:ext cx="4050000" cy="1603125"/>
      </dsp:txXfrm>
    </dsp:sp>
    <dsp:sp modelId="{548C70A7-4343-4A5E-804A-083B3BE3296B}">
      <dsp:nvSpPr>
        <dsp:cNvPr id="0" name=""/>
        <dsp:cNvSpPr/>
      </dsp:nvSpPr>
      <dsp:spPr>
        <a:xfrm rot="10800000">
          <a:off x="0" y="2137500"/>
          <a:ext cx="4050000" cy="2137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поиск и скачивание материала из электронных баз</a:t>
          </a:r>
        </a:p>
      </dsp:txBody>
      <dsp:txXfrm rot="10800000">
        <a:off x="0" y="2671875"/>
        <a:ext cx="4050000" cy="1603125"/>
      </dsp:txXfrm>
    </dsp:sp>
    <dsp:sp modelId="{C501670A-C9C3-4EDC-8AEB-18704409BCDB}">
      <dsp:nvSpPr>
        <dsp:cNvPr id="0" name=""/>
        <dsp:cNvSpPr/>
      </dsp:nvSpPr>
      <dsp:spPr>
        <a:xfrm rot="5400000">
          <a:off x="5006250" y="1181250"/>
          <a:ext cx="2137500" cy="405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правильное использование ЭР и составление списка использованной литературы к научной работе</a:t>
          </a:r>
        </a:p>
      </dsp:txBody>
      <dsp:txXfrm rot="-5400000">
        <a:off x="4050000" y="2671874"/>
        <a:ext cx="4050000" cy="1603125"/>
      </dsp:txXfrm>
    </dsp:sp>
    <dsp:sp modelId="{D1AD482F-F05A-4279-8A24-D59C790EBEC4}">
      <dsp:nvSpPr>
        <dsp:cNvPr id="0" name=""/>
        <dsp:cNvSpPr/>
      </dsp:nvSpPr>
      <dsp:spPr>
        <a:xfrm>
          <a:off x="2445276" y="1449150"/>
          <a:ext cx="3209446" cy="137669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Формой оценки полученных студентами знаний и навыков является зачет</a:t>
          </a:r>
        </a:p>
      </dsp:txBody>
      <dsp:txXfrm>
        <a:off x="2512481" y="1516355"/>
        <a:ext cx="3075036" cy="124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B9687F-FF7C-4C89-B52E-B07617872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00" y="459000"/>
            <a:ext cx="11295000" cy="112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195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65B05-C9DF-495B-BC32-9067BF17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16C4DAD-4775-4BB5-9F8E-3F4536DC7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A3F7D6-2AD9-4D00-83BA-AA5B0B67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7887E0-D7B5-4184-A468-F9C8C69D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F407C9-46FD-47EA-A56E-9FCFF140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647174-3A28-4965-8AC6-BA804037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4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13B851-1073-4142-AC03-D7940501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006293-5393-479B-8E59-F3D936980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3F94A1-5E32-428F-8412-E9B369B5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9EB30F-A197-4CC3-B41E-3DCE0AA4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58561B-B392-47E3-B47B-1D4B4791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A3883AF-389F-486F-B3A6-43711548D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D22A35D-27C6-4877-B8CA-2D3FD4DF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1BD524-8DDF-45DF-B896-BB18A5AE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57FB69-ECEA-4906-9FCE-4A42EF3C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871214-CF13-454D-B2BB-A6D5BE54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8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FFE-9346-4BF9-96B3-AB064DD17351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803-A687-467A-B424-06EAC285F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02C84C-8A25-4862-AE6F-0E8B1E29DF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0" y="54000"/>
            <a:ext cx="12192000" cy="18288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3924D9-215A-4922-BCCB-6F24216EB553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B2E75F-9088-4AF4-8538-84AAE271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279000"/>
            <a:ext cx="1074780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2E5234-1F54-4083-945A-0E0C0967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2055813"/>
            <a:ext cx="10747800" cy="4121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84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1163EA-F77D-4B94-921A-9C3E61D5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B70804-FBED-4980-A44D-66FC8AC9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898E83-1637-43F2-9BF5-F3D91283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D1B29F-E32C-477D-B4C2-2D54F917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496360-9136-49EF-BF50-76B46AEF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26410-33FA-4159-B88D-AB711A2B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643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65C4D-FF7A-4246-BAAA-8E878BE4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A91D17-EB74-41A4-B72D-0C2DBC1A4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F2AE20-C5E9-4EE8-949F-867B1C57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B363C7-7A4F-40A6-A354-BFC37570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DBE087-6324-43FA-8D4C-C35EABDF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EF1F79-4CCE-4FDA-8508-4D86F480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EE0E8D-44F0-4E59-B48A-8C57612F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493DD8-931E-4E5B-9D69-10AB10A0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DF898B-E525-4E59-A2FD-760E961F4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AAA585-4943-485A-9CF9-AF82B3AF6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FDC5E96-527F-4CDB-8EC2-8E56A4BEB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EB6A390-0C25-4A64-A1A9-F54C5756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42F0B58-D519-45B5-A789-800EE43B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01F42F1-DFFC-43F0-B9C1-5CBE1865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6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448365-4DEF-4146-8780-D3AF886F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8AA7AEF-B110-4422-B27A-2EA5E68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5F9F5D-98F6-4B51-8760-1836D2BA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1B76013-65DE-429C-8F5B-7F0F58C9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F50CFD4-F09F-4C7B-BCAC-9702B15C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C99374F-80FD-48A4-A4D8-C3958E09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3FFF859-0343-467A-956E-6218CA8D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8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CAF77D-4BA9-454F-8E7D-5B88391C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77673-CD05-47D4-8234-D15C3BF6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4D0389-04DB-4AFF-A7C8-C7D56298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7FE42D-8E0B-46E3-ACF4-830B3BC2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4FDD1A-BF28-491F-A704-883FDC25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D09A35-3870-4726-85E2-4C80CDB6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3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887CD-4EAC-4C30-B717-68159551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B32DB9-B31F-485C-8D13-BC01DF007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D9330A-7DDB-4419-9059-778005D07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8CB3-DEF0-448B-B190-8C06DC6B0AC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2056F-FF47-459A-B407-E551EA86E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4763A6-5DA2-4D41-8F46-DF2B3FD19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0C29-39F4-4E64-86FF-677A96D2E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iblioclub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iblioclub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brary.ru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ibrary.ru/user_info.asp?isnew=1&amp;rpage=" TargetMode="External"/><Relationship Id="rId4" Type="http://schemas.openxmlformats.org/officeDocument/2006/relationships/hyperlink" Target="http://biblioclub.r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fo-nb@mail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iblioclub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bugaga.ru/uploads/posts/2009-03/1237195676_1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1163"/>
            <a:ext cx="12192000" cy="61168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  <a:alpha val="2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477003" cy="6858000"/>
          </a:xfrm>
          <a:prstGeom prst="rect">
            <a:avLst/>
          </a:prstGeom>
          <a:solidFill>
            <a:schemeClr val="accent5">
              <a:lumMod val="75000"/>
              <a:alpha val="81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Работа НБ ДГУ с факультетами по использованию ЭБС в </a:t>
            </a:r>
            <a:r>
              <a:rPr lang="ru-RU" sz="4000" smtClean="0"/>
              <a:t>образовательной деятельности</a:t>
            </a:r>
            <a:endParaRPr lang="ru-RU" sz="4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495550" y="673100"/>
            <a:ext cx="6496050" cy="4476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Научная библиотека им. А.А. </a:t>
            </a:r>
            <a:r>
              <a:rPr lang="ru-RU" sz="2400" b="1" dirty="0" err="1" smtClean="0">
                <a:solidFill>
                  <a:schemeClr val="bg1"/>
                </a:solidFill>
              </a:rPr>
              <a:t>Абилова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Дагестанский государственный университет</a:t>
            </a:r>
          </a:p>
          <a:p>
            <a:pPr algn="ctr"/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89700" y="6429396"/>
            <a:ext cx="5740400" cy="428604"/>
          </a:xfrm>
          <a:prstGeom prst="rect">
            <a:avLst/>
          </a:prstGeom>
          <a:solidFill>
            <a:srgbClr val="0070C0">
              <a:alpha val="6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6450" y="6315056"/>
            <a:ext cx="4718050" cy="4476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Махачкала, 2024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использования ресурсов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00" y="1428723"/>
            <a:ext cx="6839941" cy="54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Авторизация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83"/>
            <a:ext cx="5898097" cy="4536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75" y="4096718"/>
            <a:ext cx="7593525" cy="27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4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ahoma" pitchFamily="34" charset="0"/>
                <a:cs typeface="Tahoma" pitchFamily="34" charset="0"/>
              </a:rPr>
              <a:t>Электронно-библиотечной системе IPR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SMART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6450" y="1117600"/>
            <a:ext cx="10972800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  <a:hlinkClick r:id="rId2"/>
              </a:rPr>
              <a:t>http://www.iprbookshop.ru/</a:t>
            </a:r>
            <a:r>
              <a:rPr lang="ru-RU" sz="3200" b="1" dirty="0" smtClean="0">
                <a:solidFill>
                  <a:srgbClr val="FF0000"/>
                </a:solidFill>
                <a:hlinkClick r:id="rId2"/>
              </a:rPr>
              <a:t> </a:t>
            </a:r>
            <a:endParaRPr lang="ru-RU" sz="3200" b="1" dirty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4899" y="2285992"/>
            <a:ext cx="5530889" cy="15696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Работать с ЭБС  </a:t>
            </a:r>
            <a:r>
              <a:rPr lang="ru-RU" sz="1600" b="1" dirty="0" err="1" smtClean="0">
                <a:solidFill>
                  <a:schemeClr val="tx1"/>
                </a:solidFill>
              </a:rPr>
              <a:t>IPRbooks</a:t>
            </a:r>
            <a:r>
              <a:rPr lang="ru-RU" sz="1600" b="1" dirty="0" smtClean="0">
                <a:solidFill>
                  <a:schemeClr val="tx1"/>
                </a:solidFill>
              </a:rPr>
              <a:t> можно в круглосуточном режиме удаленно через интернет (по выдаваемым библиотекой логинам и паролям),  в том числе с мобильных устройств (скачайте приложение  </a:t>
            </a:r>
            <a:r>
              <a:rPr lang="ru-RU" sz="1600" b="1" dirty="0" err="1" smtClean="0">
                <a:solidFill>
                  <a:schemeClr val="tx1"/>
                </a:solidFill>
              </a:rPr>
              <a:t>IPRbooks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Mobile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Reader</a:t>
            </a:r>
            <a:r>
              <a:rPr lang="ru-RU" sz="1600" b="1" dirty="0" smtClean="0">
                <a:solidFill>
                  <a:schemeClr val="tx1"/>
                </a:solidFill>
              </a:rPr>
              <a:t> (для слабовидящих - </a:t>
            </a:r>
            <a:r>
              <a:rPr lang="ru-RU" sz="1600" b="1" dirty="0" err="1" smtClean="0">
                <a:solidFill>
                  <a:schemeClr val="tx1"/>
                </a:solidFill>
              </a:rPr>
              <a:t>IPRbooks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WV-Reader</a:t>
            </a:r>
            <a:r>
              <a:rPr lang="ru-RU" sz="1600" b="1" dirty="0" smtClean="0">
                <a:solidFill>
                  <a:schemeClr val="tx1"/>
                </a:solidFill>
              </a:rPr>
              <a:t>)  на </a:t>
            </a:r>
            <a:r>
              <a:rPr lang="ru-RU" sz="1600" b="1" dirty="0" err="1" smtClean="0">
                <a:solidFill>
                  <a:schemeClr val="tx1"/>
                </a:solidFill>
              </a:rPr>
              <a:t>App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Store</a:t>
            </a:r>
            <a:r>
              <a:rPr lang="ru-RU" sz="1600" b="1" dirty="0" smtClean="0">
                <a:solidFill>
                  <a:schemeClr val="tx1"/>
                </a:solidFill>
              </a:rPr>
              <a:t>  или </a:t>
            </a:r>
            <a:r>
              <a:rPr lang="ru-RU" sz="1600" b="1" dirty="0" err="1" smtClean="0">
                <a:solidFill>
                  <a:schemeClr val="tx1"/>
                </a:solidFill>
              </a:rPr>
              <a:t>Play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Market</a:t>
            </a:r>
            <a:r>
              <a:rPr lang="ru-RU" sz="1600" b="1" dirty="0" smtClean="0">
                <a:solidFill>
                  <a:schemeClr val="tx1"/>
                </a:solidFill>
              </a:rPr>
              <a:t>).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5700" y="4180344"/>
            <a:ext cx="8305799" cy="26314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IPRbooks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содержит более 127 000 изданий, из которых более 40 000 - учебные и научные издания по различным дисциплинам, около 700 наименований российских и зарубежных журналов, более 2000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аудиоизданий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ЭБС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IPRbooks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представлен изданиями более 700 федеральных, региональных, вузовских издательств, научно-исследовательских институтов, ведущих авторских коллективов, содержание которых соответствует требованиям федеральных образовательных стандартов высшего, среднего профессионального, дополнительного профессионального образования, и ежедневно пополняется новыми актуальными изданиями. ЭБС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IPRbooks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содержит множество эксклюзивных изданий, которые не представлены в других ресурсах, в том числе издательств группы компаний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IPRmedia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Вузовское образование, Профобразование, Ай Пи Эр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ого_IPR SMART_бел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2006600"/>
            <a:ext cx="5019960" cy="182245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00" y="1464313"/>
            <a:ext cx="6914101" cy="53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2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Всего книговыдач за указанный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период</a:t>
            </a:r>
            <a:r>
              <a:rPr lang="ru-RU" dirty="0"/>
              <a:t>: 9601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54" y="1604562"/>
            <a:ext cx="8285271" cy="52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Всего книговыдач за указанный </a:t>
            </a:r>
            <a:br>
              <a:rPr lang="ru-RU" dirty="0"/>
            </a:br>
            <a:r>
              <a:rPr lang="ru-RU" dirty="0"/>
              <a:t>период: 9601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99" y="1764000"/>
            <a:ext cx="9169201" cy="5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11" y="273050"/>
            <a:ext cx="10972800" cy="7556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ahoma" pitchFamily="34" charset="0"/>
                <a:cs typeface="Tahoma" pitchFamily="34" charset="0"/>
              </a:rPr>
              <a:t>Научная библиотека предоставляет доступ к «Национальной электронной библиотеке» (НЭБ)</a:t>
            </a:r>
            <a:endParaRPr lang="ru-RU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84950" y="1784350"/>
            <a:ext cx="3638582" cy="2336812"/>
          </a:xfrm>
        </p:spPr>
        <p:txBody>
          <a:bodyPr>
            <a:normAutofit/>
          </a:bodyPr>
          <a:lstStyle/>
          <a:p>
            <a:pPr marL="0" indent="22225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Терминалы доступа работают:</a:t>
            </a:r>
          </a:p>
          <a:p>
            <a:pPr marL="0" indent="22225" algn="ctr">
              <a:buNone/>
            </a:pPr>
            <a:r>
              <a:rPr lang="ru-RU" sz="2400" b="1" i="1" dirty="0" smtClean="0"/>
              <a:t>на площадке научной библиотеки </a:t>
            </a:r>
          </a:p>
          <a:p>
            <a:pPr marL="0" indent="22225" algn="ctr">
              <a:buNone/>
            </a:pPr>
            <a:r>
              <a:rPr lang="ru-RU" sz="2400" b="1" i="1" dirty="0" smtClean="0"/>
              <a:t>(2-3 этаж)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5800" y="1162050"/>
            <a:ext cx="3354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hlinkClick r:id="rId2"/>
              </a:rPr>
              <a:t>https://rusneb.ru/</a:t>
            </a:r>
            <a:endParaRPr lang="ru-RU" sz="3200" b="1" dirty="0">
              <a:solidFill>
                <a:srgbClr val="FF0000"/>
              </a:solidFill>
              <a:hlinkClick r:id="rId2"/>
            </a:endParaRPr>
          </a:p>
        </p:txBody>
      </p:sp>
      <p:pic>
        <p:nvPicPr>
          <p:cNvPr id="7" name="Рисунок 6" descr="neb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14952"/>
            <a:ext cx="4762499" cy="5043048"/>
          </a:xfrm>
          <a:prstGeom prst="rect">
            <a:avLst/>
          </a:prstGeom>
        </p:spPr>
      </p:pic>
      <p:pic>
        <p:nvPicPr>
          <p:cNvPr id="8" name="Рисунок 7" descr="Без-имени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339" y="4143381"/>
            <a:ext cx="7141453" cy="2152853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1" y="184150"/>
            <a:ext cx="10668000" cy="93345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ahoma" pitchFamily="34" charset="0"/>
                <a:cs typeface="Tahoma" pitchFamily="34" charset="0"/>
              </a:rPr>
              <a:t>Научной электронной библиотеке </a:t>
            </a:r>
            <a:r>
              <a:rPr lang="en-US" sz="3000" dirty="0" smtClean="0">
                <a:latin typeface="Tahoma" pitchFamily="34" charset="0"/>
                <a:cs typeface="Tahoma" pitchFamily="34" charset="0"/>
              </a:rPr>
              <a:t>eLIBRARY.RU</a:t>
            </a:r>
            <a:endParaRPr lang="ru-RU" sz="3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842" name="Picture 2" descr="http://elib.dgu.ru/data/image/welc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34390"/>
            <a:ext cx="4051300" cy="502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29050" y="939800"/>
            <a:ext cx="2951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hlinkClick r:id="rId3"/>
              </a:rPr>
              <a:t>www.elibrary.ru</a:t>
            </a:r>
            <a:endParaRPr lang="ru-RU" sz="3200" b="1" dirty="0">
              <a:solidFill>
                <a:srgbClr val="FF0000"/>
              </a:solidFill>
              <a:hlinkClick r:id="rId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2449" y="4140200"/>
            <a:ext cx="76454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Научная электронная библиотека </a:t>
            </a:r>
            <a:r>
              <a:rPr lang="ru-RU" sz="2000" b="1" dirty="0" err="1" smtClean="0">
                <a:solidFill>
                  <a:srgbClr val="FF0000"/>
                </a:solidFill>
              </a:rPr>
              <a:t>eLIBRARY.RU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- это крупнейший российский информационно-аналитический портал в области науки, технологии, медицины и образования, содержащий рефераты и полные тексты более 26 </a:t>
            </a:r>
            <a:r>
              <a:rPr lang="ru-RU" sz="2000" dirty="0" err="1" smtClean="0">
                <a:solidFill>
                  <a:schemeClr val="bg1"/>
                </a:solidFill>
              </a:rPr>
              <a:t>млн</a:t>
            </a:r>
            <a:r>
              <a:rPr lang="ru-RU" sz="2000" dirty="0" smtClean="0">
                <a:solidFill>
                  <a:schemeClr val="bg1"/>
                </a:solidFill>
              </a:rPr>
              <a:t> научных статей и публикаций, в том числе электронные версии более 5600 российских научно-технических журналов, из которых более 4800 журналов в открытом доступе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8000" y="1917700"/>
            <a:ext cx="787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получения доступа необходимо один раз заполнить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регистрационную форму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Нужно указать, в частности, логин и пароль, которые Вы будете использовать для входа в библиотеку. В дальнейшем Вы сможете входить в библиотеку с любого компьютера, подключенного к Интернет, используя указанные Вами логин и пароль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ЭБС «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Юрайт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5929" r="920" b="3588"/>
          <a:stretch>
            <a:fillRect/>
          </a:stretch>
        </p:blipFill>
        <p:spPr bwMode="auto">
          <a:xfrm>
            <a:off x="0" y="1828800"/>
            <a:ext cx="12192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ЭБС «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PROF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образование»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282" t="6443" r="1087" b="3866"/>
          <a:stretch>
            <a:fillRect/>
          </a:stretch>
        </p:blipFill>
        <p:spPr bwMode="auto">
          <a:xfrm>
            <a:off x="0" y="1828800"/>
            <a:ext cx="121919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7850" y="2139950"/>
            <a:ext cx="82677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Steppe" pitchFamily="2" charset="0"/>
                <a:ea typeface="Times New Roman" panose="02020603050405020304" pitchFamily="18" charset="0"/>
              </a:rPr>
              <a:t>документов свыше 2.5 млн. экз.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Steppe" pitchFamily="2" charset="0"/>
                <a:ea typeface="Times New Roman" panose="02020603050405020304" pitchFamily="18" charset="0"/>
              </a:rPr>
              <a:t>более чем 13 млн.</a:t>
            </a:r>
            <a:r>
              <a:rPr lang="en-US" sz="2800" b="1" dirty="0" smtClean="0">
                <a:solidFill>
                  <a:schemeClr val="bg1"/>
                </a:solidFill>
                <a:latin typeface="Steppe" pitchFamily="2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Steppe" pitchFamily="2" charset="0"/>
                <a:ea typeface="Times New Roman" panose="02020603050405020304" pitchFamily="18" charset="0"/>
              </a:rPr>
              <a:t>ед. электронных ресурсов: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3534013"/>
            <a:ext cx="58229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Steppe" pitchFamily="2" charset="0"/>
                <a:ea typeface="Times New Roman" panose="02020603050405020304" pitchFamily="18" charset="0"/>
              </a:rPr>
              <a:t>электронные версии журналов Российской академии наук по</a:t>
            </a:r>
            <a:r>
              <a:rPr lang="ru-RU" sz="2400" b="1" dirty="0" smtClean="0">
                <a:solidFill>
                  <a:schemeClr val="bg1"/>
                </a:solidFill>
              </a:rPr>
              <a:t> национальной (централизованной) подписке</a:t>
            </a:r>
            <a:r>
              <a:rPr lang="ru-RU" sz="2400" b="1" dirty="0" smtClean="0">
                <a:solidFill>
                  <a:schemeClr val="bg1"/>
                </a:solidFill>
                <a:latin typeface="Steppe" pitchFamily="2" charset="0"/>
                <a:ea typeface="Times New Roman" panose="02020603050405020304" pitchFamily="18" charset="0"/>
              </a:rPr>
              <a:t> (140 </a:t>
            </a:r>
            <a:r>
              <a:rPr lang="ru-RU" sz="2400" b="1" dirty="0" err="1" smtClean="0">
                <a:solidFill>
                  <a:schemeClr val="bg1"/>
                </a:solidFill>
                <a:latin typeface="Steppe" pitchFamily="2" charset="0"/>
                <a:ea typeface="Times New Roman" panose="02020603050405020304" pitchFamily="18" charset="0"/>
              </a:rPr>
              <a:t>наимен</a:t>
            </a:r>
            <a:r>
              <a:rPr lang="ru-RU" sz="2400" b="1" dirty="0" smtClean="0">
                <a:solidFill>
                  <a:schemeClr val="bg1"/>
                </a:solidFill>
                <a:latin typeface="Steppe" pitchFamily="2" charset="0"/>
                <a:ea typeface="Times New Roman" panose="02020603050405020304" pitchFamily="18" charset="0"/>
              </a:rPr>
              <a:t>.)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Steppe" pitchFamily="2" charset="0"/>
                <a:ea typeface="Times New Roman" panose="02020603050405020304" pitchFamily="18" charset="0"/>
              </a:rPr>
              <a:t>электронные научные ресурсы и базы данных российских и зарубежных правообладателей, в том числе: НЭБ,</a:t>
            </a:r>
            <a:r>
              <a:rPr lang="en-US" sz="2400" b="1" dirty="0" smtClean="0">
                <a:solidFill>
                  <a:schemeClr val="bg1"/>
                </a:solidFill>
                <a:latin typeface="Steppe" pitchFamily="2" charset="0"/>
                <a:ea typeface="Times New Roman" panose="02020603050405020304" pitchFamily="18" charset="0"/>
              </a:rPr>
              <a:t> elibrary.ru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750" y="504000"/>
            <a:ext cx="9032250" cy="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Ресурсы научной библиотеки им. А.А. </a:t>
            </a:r>
            <a:r>
              <a:rPr lang="ru-RU" sz="52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Абилова</a:t>
            </a: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5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00" y="-18167"/>
            <a:ext cx="7650000" cy="68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5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</a:t>
            </a:r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658521"/>
              </p:ext>
            </p:extLst>
          </p:nvPr>
        </p:nvGraphicFramePr>
        <p:xfrm>
          <a:off x="3756000" y="1085088"/>
          <a:ext cx="8055000" cy="562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1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Курс «Основы информационной культуры специалистов»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82521928"/>
              </p:ext>
            </p:extLst>
          </p:nvPr>
        </p:nvGraphicFramePr>
        <p:xfrm>
          <a:off x="3261000" y="2034000"/>
          <a:ext cx="8775000" cy="48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837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Подготовлены методические пособия: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80656663"/>
              </p:ext>
            </p:extLst>
          </p:nvPr>
        </p:nvGraphicFramePr>
        <p:xfrm>
          <a:off x="3531000" y="1944000"/>
          <a:ext cx="8550000" cy="477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653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ru-RU" sz="3600" dirty="0"/>
              <a:t>С 2015-2016 </a:t>
            </a:r>
            <a:r>
              <a:rPr lang="ru-RU" sz="3600" dirty="0" err="1"/>
              <a:t>уч.г</a:t>
            </a:r>
            <a:r>
              <a:rPr lang="ru-RU" sz="3600" dirty="0"/>
              <a:t> в учебную практику</a:t>
            </a:r>
            <a:br>
              <a:rPr lang="ru-RU" sz="3600" dirty="0"/>
            </a:br>
            <a:r>
              <a:rPr lang="ru-RU" sz="3600" dirty="0"/>
              <a:t> 3 курсов включены от 4 до 16 часов занятий в рамках Научной библиотеки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738609"/>
              </p:ext>
            </p:extLst>
          </p:nvPr>
        </p:nvGraphicFramePr>
        <p:xfrm>
          <a:off x="3756000" y="2259000"/>
          <a:ext cx="8100000" cy="42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254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Октябрь-декабрь 2024 года </a:t>
            </a:r>
            <a:br>
              <a:rPr lang="ru-RU" dirty="0" smtClean="0"/>
            </a:br>
            <a:r>
              <a:rPr lang="ru-RU" dirty="0" smtClean="0"/>
              <a:t>1747 первокурсников</a:t>
            </a:r>
            <a:endParaRPr lang="ru-RU" dirty="0"/>
          </a:p>
        </p:txBody>
      </p:sp>
      <p:pic>
        <p:nvPicPr>
          <p:cNvPr id="4" name="Рисунок 3" descr="n-143-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000" y="1604563"/>
            <a:ext cx="6929486" cy="5197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7315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9C4C78-B41F-4214-BC3B-72B1A71DC908}"/>
              </a:ext>
            </a:extLst>
          </p:cNvPr>
          <p:cNvSpPr txBox="1"/>
          <p:nvPr/>
        </p:nvSpPr>
        <p:spPr>
          <a:xfrm>
            <a:off x="3473450" y="450850"/>
            <a:ext cx="46464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СПАСИБО</a:t>
            </a:r>
            <a:endParaRPr lang="en-US" sz="6600" dirty="0" smtClean="0">
              <a:solidFill>
                <a:schemeClr val="bg1"/>
              </a:solidFill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elib.dgu.ru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73FB19D8-5DDA-4221-ABB6-A13CD7550E36}"/>
              </a:ext>
            </a:extLst>
          </p:cNvPr>
          <p:cNvSpPr txBox="1">
            <a:spLocks/>
          </p:cNvSpPr>
          <p:nvPr/>
        </p:nvSpPr>
        <p:spPr>
          <a:xfrm>
            <a:off x="2271000" y="6356350"/>
            <a:ext cx="76500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Шаблоны презентаций с сайта  </a:t>
            </a:r>
            <a:r>
              <a:rPr lang="en-US" sz="1200" dirty="0">
                <a:hlinkClick r:id="rId3"/>
              </a:rPr>
              <a:t>presentation-creation.ru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117850" y="2717800"/>
            <a:ext cx="675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Нурбагандова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Джамиля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Ильясовна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заведующая отделом информационно-библиографической работы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4"/>
              </a:rPr>
              <a:t>Info-nb@mail.ru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+79882101599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00" y="504000"/>
            <a:ext cx="9990000" cy="810000"/>
          </a:xfrm>
        </p:spPr>
        <p:txBody>
          <a:bodyPr>
            <a:noAutofit/>
          </a:bodyPr>
          <a:lstStyle/>
          <a:p>
            <a:r>
              <a:rPr lang="ru-RU" sz="5200" dirty="0" smtClean="0"/>
              <a:t>Обслуживание читателей ведется:</a:t>
            </a:r>
            <a:endParaRPr lang="ru-RU" sz="5200" dirty="0"/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6540500" y="1899000"/>
            <a:ext cx="2762269" cy="428628"/>
          </a:xfrm>
          <a:prstGeom prst="snip2Same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 этаж</a:t>
            </a:r>
            <a:endParaRPr lang="ru-RU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1250" y="2851150"/>
            <a:ext cx="1988150" cy="10001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solidFill>
                  <a:schemeClr val="accent1"/>
                </a:solidFill>
              </a:rPr>
              <a:t>Информационно-библиографический отдел</a:t>
            </a:r>
            <a:endParaRPr lang="ru-RU" sz="1200" b="1" cap="all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7100" y="2851150"/>
            <a:ext cx="1536712" cy="10001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solidFill>
                  <a:schemeClr val="accent1"/>
                </a:solidFill>
              </a:rPr>
              <a:t>Читальный зал исторических и юридических наук</a:t>
            </a:r>
            <a:endParaRPr lang="ru-RU" sz="1200" b="1" cap="all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8500" y="2851150"/>
            <a:ext cx="1714512" cy="10001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solidFill>
                  <a:schemeClr val="accent1"/>
                </a:solidFill>
              </a:rPr>
              <a:t>Читальный зал филологических наук</a:t>
            </a:r>
            <a:endParaRPr lang="ru-RU" sz="1200" b="1" cap="all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29850" y="2844000"/>
            <a:ext cx="1733419" cy="10001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solidFill>
                  <a:schemeClr val="accent1"/>
                </a:solidFill>
              </a:rPr>
              <a:t>Зал научных сотрудников</a:t>
            </a:r>
            <a:endParaRPr lang="en-US" sz="1200" b="1" cap="all" dirty="0" smtClean="0">
              <a:solidFill>
                <a:schemeClr val="accent1"/>
              </a:solidFill>
            </a:endParaRPr>
          </a:p>
          <a:p>
            <a:pPr algn="ctr"/>
            <a:r>
              <a:rPr lang="ru-RU" sz="1200" b="1" cap="all" dirty="0" smtClean="0">
                <a:solidFill>
                  <a:schemeClr val="accent1"/>
                </a:solidFill>
              </a:rPr>
              <a:t>Научный абонемент</a:t>
            </a:r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>
            <a:off x="6534131" y="3924000"/>
            <a:ext cx="2762269" cy="428628"/>
          </a:xfrm>
          <a:prstGeom prst="snip2Same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 этаж</a:t>
            </a:r>
            <a:endParaRPr lang="ru-RU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0100" y="4899396"/>
            <a:ext cx="1466850" cy="10001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solidFill>
                  <a:schemeClr val="accent1"/>
                </a:solidFill>
              </a:rPr>
              <a:t>Музей редкой книги</a:t>
            </a:r>
            <a:endParaRPr lang="ru-RU" sz="1200" b="1" cap="all" dirty="0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84750" y="4899396"/>
            <a:ext cx="1492262" cy="10001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solidFill>
                  <a:schemeClr val="accent1"/>
                </a:solidFill>
              </a:rPr>
              <a:t>Читальный зал общественных и экономических наук</a:t>
            </a:r>
            <a:endParaRPr lang="ru-RU" sz="1200" b="1" cap="all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8300" y="4899396"/>
            <a:ext cx="1511300" cy="10001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solidFill>
                  <a:schemeClr val="accent1"/>
                </a:solidFill>
              </a:rPr>
              <a:t>Читальный зал естественных и точных наук</a:t>
            </a:r>
            <a:endParaRPr lang="ru-RU" sz="1200" b="1" cap="all" dirty="0">
              <a:solidFill>
                <a:schemeClr val="accent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22712" y="4899396"/>
            <a:ext cx="1596038" cy="10001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solidFill>
                  <a:schemeClr val="accent1"/>
                </a:solidFill>
              </a:rPr>
              <a:t>Абонемент художественной литературы</a:t>
            </a:r>
            <a:endParaRPr lang="ru-RU" sz="1200" b="1" cap="all" dirty="0">
              <a:solidFill>
                <a:schemeClr val="accent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184650" y="4673600"/>
            <a:ext cx="6995291" cy="13070"/>
          </a:xfrm>
          <a:prstGeom prst="line">
            <a:avLst/>
          </a:prstGeom>
          <a:ln w="25400" cap="rnd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7819891" y="4541280"/>
            <a:ext cx="284958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>
            <a:off x="11012222" y="2735528"/>
            <a:ext cx="214314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>
            <a:off x="4076963" y="4791710"/>
            <a:ext cx="214314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5632713" y="4791710"/>
            <a:ext cx="214314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7410713" y="4791710"/>
            <a:ext cx="214314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9168299" y="4791710"/>
            <a:ext cx="214314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0585450" y="4918068"/>
            <a:ext cx="1492262" cy="10001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solidFill>
                  <a:schemeClr val="accent1"/>
                </a:solidFill>
              </a:rPr>
              <a:t>Читальный зал краеведения</a:t>
            </a:r>
            <a:endParaRPr lang="ru-RU" sz="1200" b="1" cap="all" dirty="0">
              <a:solidFill>
                <a:schemeClr val="accent1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11073313" y="4791710"/>
            <a:ext cx="214314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73550" y="2584450"/>
            <a:ext cx="6845300" cy="44450"/>
          </a:xfrm>
          <a:prstGeom prst="line">
            <a:avLst/>
          </a:prstGeom>
          <a:ln w="25400" cap="rnd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7909851" y="2475991"/>
            <a:ext cx="284958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166922" y="2691078"/>
            <a:ext cx="214314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9056422" y="2735528"/>
            <a:ext cx="214314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344972" y="2691078"/>
            <a:ext cx="214314" cy="1059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000" y="504000"/>
            <a:ext cx="7905805" cy="868346"/>
          </a:xfrm>
        </p:spPr>
        <p:txBody>
          <a:bodyPr>
            <a:normAutofit/>
          </a:bodyPr>
          <a:lstStyle/>
          <a:p>
            <a:r>
              <a:rPr lang="ru-RU" sz="5200" dirty="0" smtClean="0"/>
              <a:t>Читальные залы</a:t>
            </a:r>
            <a:endParaRPr lang="ru-RU" sz="5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57" y="2394000"/>
            <a:ext cx="48577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При входе в читальный зал читатель должен предъявить читательский билет.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1142965" y="3699000"/>
            <a:ext cx="5048285" cy="905066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открыта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Wi-Fi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зона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для беспроводного доступа к ресурсам Интернет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57" y="3277669"/>
            <a:ext cx="48577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Заказ документов из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книгохранения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и выдача их читателю осуществляется в течении 1 часа.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5769" y="234000"/>
            <a:ext cx="1899743" cy="1384570"/>
          </a:xfrm>
          <a:prstGeom prst="rect">
            <a:avLst/>
          </a:prstGeom>
        </p:spPr>
      </p:pic>
      <p:sp>
        <p:nvSpPr>
          <p:cNvPr id="6" name="Блок-схема: типовой процесс 5"/>
          <p:cNvSpPr/>
          <p:nvPr/>
        </p:nvSpPr>
        <p:spPr>
          <a:xfrm>
            <a:off x="1142965" y="3026256"/>
            <a:ext cx="4908035" cy="582744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идеальное место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для сосредоточенных занятий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57" y="4143380"/>
            <a:ext cx="4857784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Литература, заказанная читателем из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книгохранения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, хранится в читальном зале в течение 3 дней, по истечении которых невостребованные издания возвращаются в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книгохранение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3" name="Соединительная линия уступом 12"/>
          <p:cNvCxnSpPr>
            <a:stCxn id="2" idx="1"/>
            <a:endCxn id="15" idx="1"/>
          </p:cNvCxnSpPr>
          <p:nvPr/>
        </p:nvCxnSpPr>
        <p:spPr>
          <a:xfrm rot="10800000" flipV="1">
            <a:off x="1142966" y="938172"/>
            <a:ext cx="993035" cy="1529521"/>
          </a:xfrm>
          <a:prstGeom prst="bentConnector3">
            <a:avLst>
              <a:gd name="adj1" fmla="val 123020"/>
            </a:avLst>
          </a:prstGeom>
          <a:ln w="3810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endCxn id="6" idx="1"/>
          </p:cNvCxnSpPr>
          <p:nvPr/>
        </p:nvCxnSpPr>
        <p:spPr>
          <a:xfrm rot="16200000" flipH="1">
            <a:off x="592668" y="2767331"/>
            <a:ext cx="878628" cy="221965"/>
          </a:xfrm>
          <a:prstGeom prst="bentConnector2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2" idx="2"/>
            <a:endCxn id="4" idx="1"/>
          </p:cNvCxnSpPr>
          <p:nvPr/>
        </p:nvCxnSpPr>
        <p:spPr>
          <a:xfrm rot="16200000" flipH="1">
            <a:off x="5943920" y="1517329"/>
            <a:ext cx="1344820" cy="1054854"/>
          </a:xfrm>
          <a:prstGeom prst="bentConnector2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endCxn id="9" idx="1"/>
          </p:cNvCxnSpPr>
          <p:nvPr/>
        </p:nvCxnSpPr>
        <p:spPr>
          <a:xfrm rot="16200000" flipH="1">
            <a:off x="6398963" y="2856040"/>
            <a:ext cx="846833" cy="642755"/>
          </a:xfrm>
          <a:prstGeom prst="bentConnector2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1026" idx="3"/>
            <a:endCxn id="11" idx="1"/>
          </p:cNvCxnSpPr>
          <p:nvPr/>
        </p:nvCxnSpPr>
        <p:spPr>
          <a:xfrm>
            <a:off x="6508504" y="3679033"/>
            <a:ext cx="635253" cy="1203011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://elib.dgu.ru/data/image/wifi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000" y="3429000"/>
            <a:ext cx="952504" cy="500066"/>
          </a:xfrm>
          <a:prstGeom prst="rect">
            <a:avLst/>
          </a:prstGeom>
          <a:noFill/>
        </p:spPr>
      </p:pic>
      <p:sp>
        <p:nvSpPr>
          <p:cNvPr id="15" name="Блок-схема: типовой процесс 14"/>
          <p:cNvSpPr/>
          <p:nvPr/>
        </p:nvSpPr>
        <p:spPr>
          <a:xfrm>
            <a:off x="1142965" y="2091388"/>
            <a:ext cx="4908035" cy="752612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книги и журналы выдаются только для работы в читальном зале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30" name="Shape 29"/>
          <p:cNvCxnSpPr>
            <a:endCxn id="7" idx="1"/>
          </p:cNvCxnSpPr>
          <p:nvPr/>
        </p:nvCxnSpPr>
        <p:spPr>
          <a:xfrm rot="16200000" flipH="1">
            <a:off x="261942" y="3270510"/>
            <a:ext cx="1476294" cy="285752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Блок-схема: типовой процесс 32"/>
          <p:cNvSpPr/>
          <p:nvPr/>
        </p:nvSpPr>
        <p:spPr>
          <a:xfrm>
            <a:off x="1146000" y="4689000"/>
            <a:ext cx="5048285" cy="957388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читатель имеет право пользоваться литературой, заказанной из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книгохранения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35" name="Shape 34"/>
          <p:cNvCxnSpPr>
            <a:endCxn id="7" idx="1"/>
          </p:cNvCxnSpPr>
          <p:nvPr/>
        </p:nvCxnSpPr>
        <p:spPr>
          <a:xfrm rot="16200000" flipH="1">
            <a:off x="603216" y="3611784"/>
            <a:ext cx="857532" cy="221965"/>
          </a:xfrm>
          <a:prstGeom prst="bentConnector2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Блок-схема: типовой процесс 25"/>
          <p:cNvSpPr/>
          <p:nvPr/>
        </p:nvSpPr>
        <p:spPr>
          <a:xfrm>
            <a:off x="1146000" y="5724000"/>
            <a:ext cx="5048285" cy="999000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в зале научных сотрудников предоставляется доступ к диссертационному фонду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9" name="Shape 28"/>
          <p:cNvCxnSpPr>
            <a:endCxn id="26" idx="1"/>
          </p:cNvCxnSpPr>
          <p:nvPr/>
        </p:nvCxnSpPr>
        <p:spPr>
          <a:xfrm rot="16200000" flipH="1">
            <a:off x="41250" y="5118750"/>
            <a:ext cx="1984500" cy="224999"/>
          </a:xfrm>
          <a:prstGeom prst="bentConnector2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214290"/>
            <a:ext cx="10972800" cy="1481160"/>
          </a:xfrm>
        </p:spPr>
        <p:txBody>
          <a:bodyPr>
            <a:noAutofit/>
          </a:bodyPr>
          <a:lstStyle/>
          <a:p>
            <a:pPr lvl="0" algn="ctr"/>
            <a:r>
              <a:rPr lang="ru-RU" sz="5200" dirty="0" smtClean="0"/>
              <a:t>Сайт научной библиотеки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3600" dirty="0" smtClean="0"/>
              <a:t>elib.dgu.ru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1828800"/>
            <a:ext cx="7778750" cy="50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500" y="1828800"/>
            <a:ext cx="3829050" cy="382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5100" y="4534482"/>
            <a:ext cx="3200400" cy="236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0090150" cy="1422400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4400" dirty="0" smtClean="0"/>
              <a:t>Научная библиотека в социальных сетях: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139950"/>
            <a:ext cx="3867150" cy="421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6800" y="2139950"/>
            <a:ext cx="3778251" cy="420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06400" y="228600"/>
            <a:ext cx="1009015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Модель современной библиотеки</a:t>
            </a:r>
            <a:endParaRPr kumimoji="0" lang="ru-RU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900" y="1917700"/>
            <a:ext cx="8445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синтез электронной и традиционной форм работы с информацией;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качественно иной уровень доступности всех видов библиотечных ресурсов для студентов и преподавателей вуза, для авторов, которые занимаются научными исследованиями;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поддержку электронного справочного аппарата и библиотечного сайта;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обучение и консультирование пользователей;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виртуализацию информационно-библиотечных сервисов;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мониторинг </a:t>
            </a:r>
            <a:r>
              <a:rPr lang="ru-RU" sz="2400" dirty="0" err="1" smtClean="0">
                <a:solidFill>
                  <a:schemeClr val="bg1"/>
                </a:solidFill>
              </a:rPr>
              <a:t>востребованности</a:t>
            </a:r>
            <a:r>
              <a:rPr lang="ru-RU" sz="2400" dirty="0" smtClean="0">
                <a:solidFill>
                  <a:schemeClr val="bg1"/>
                </a:solidFill>
              </a:rPr>
              <a:t> информационных ресурсов;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работу сотрудников библиотеки в проектных сетевых группах в качестве консультантов, модераторов, кураторов работы с информационными потоками.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00" y="279000"/>
            <a:ext cx="9846100" cy="137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Электронно-библиотечные системы  для пользователей ДГУ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700" y="1828800"/>
            <a:ext cx="3911600" cy="208915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Отличный способ обеспечить вуз необходимой литературой.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67200" y="1828801"/>
            <a:ext cx="7924800" cy="40449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ЭБС есть ряд преимуществ перед печатными изданиями: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3200" dirty="0" err="1" smtClean="0">
                <a:solidFill>
                  <a:schemeClr val="bg1"/>
                </a:solidFill>
              </a:rPr>
              <a:t>о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нлайн-библиотеки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доступны в любое время для любого зарегистрированного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аккаунта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постоянно пополняются новинками, которые появляются в них раньше, чем в печати,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часто в них присутствуют не только учебники и пособия, но и дополнительные материалы.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Научная библиотека предоставляет доступ к электронным книгам: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1963" y="1214422"/>
            <a:ext cx="10972800" cy="757230"/>
          </a:xfrm>
        </p:spPr>
        <p:txBody>
          <a:bodyPr/>
          <a:lstStyle/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  <a:hlinkClick r:id="rId2"/>
              </a:rPr>
              <a:t>http://biblioclub.ru/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biblioclub.ru/services/fks.php?fks_action=get_file&amp;fks_flag=2&amp;fks_id=70f6bed7dcb45871e78779bcdff51b51ksix41nq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16" y="1793895"/>
            <a:ext cx="4051283" cy="506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40500" y="5607050"/>
            <a:ext cx="5454700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Способ доступа к ресурсу: по IP адресам университета и по логину и паролю до окончания срока действия подписки.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0" y="1873250"/>
            <a:ext cx="6489700" cy="34778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ЭБС «Университетская библиотека </a:t>
            </a:r>
            <a:r>
              <a:rPr lang="ru-RU" sz="2200" b="1" dirty="0" err="1" smtClean="0">
                <a:solidFill>
                  <a:schemeClr val="bg1"/>
                </a:solidFill>
              </a:rPr>
              <a:t>онлайн</a:t>
            </a:r>
            <a:r>
              <a:rPr lang="ru-RU" sz="2200" b="1" dirty="0" smtClean="0">
                <a:solidFill>
                  <a:schemeClr val="bg1"/>
                </a:solidFill>
              </a:rPr>
              <a:t>» — это электронная библиотека для высшего и среднего специального образования, обеспечивающая доступ к наиболее востребованным материалам по всем отраслям знаний от ведущих российских издательств. Базовая коллекция для среднего профессионального образования позволяет создать качественное библиотечно-информационное обеспечение любого направления образования.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991</Words>
  <Application>Microsoft Office PowerPoint</Application>
  <PresentationFormat>Широкоэкранный</PresentationFormat>
  <Paragraphs>114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Steppe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Обслуживание читателей ведется:</vt:lpstr>
      <vt:lpstr>Читальные залы</vt:lpstr>
      <vt:lpstr>Сайт научной библиотеки elib.dgu.ru</vt:lpstr>
      <vt:lpstr>Научная библиотека в социальных сетях:</vt:lpstr>
      <vt:lpstr>Презентация PowerPoint</vt:lpstr>
      <vt:lpstr>Электронно-библиотечные системы  для пользователей ДГУ</vt:lpstr>
      <vt:lpstr>Научная библиотека предоставляет доступ к электронным книгам:</vt:lpstr>
      <vt:lpstr>Статистика использования ресурсов</vt:lpstr>
      <vt:lpstr>Авторизация</vt:lpstr>
      <vt:lpstr>Электронно-библиотечной системе IPRSMART</vt:lpstr>
      <vt:lpstr>Статистика</vt:lpstr>
      <vt:lpstr>Всего книговыдач за указанный  период: 9601</vt:lpstr>
      <vt:lpstr>Всего книговыдач за указанный  период: 9601</vt:lpstr>
      <vt:lpstr>Научная библиотека предоставляет доступ к «Национальной электронной библиотеке» (НЭБ)</vt:lpstr>
      <vt:lpstr>Научной электронной библиотеке eLIBRARY.RU</vt:lpstr>
      <vt:lpstr>ЭБС «Юрайт»</vt:lpstr>
      <vt:lpstr>ЭБС « PROFобразование»</vt:lpstr>
      <vt:lpstr> </vt:lpstr>
      <vt:lpstr>Обучение</vt:lpstr>
      <vt:lpstr>Курс «Основы информационной культуры специалистов»</vt:lpstr>
      <vt:lpstr>Подготовлены методические пособия:</vt:lpstr>
      <vt:lpstr>С 2015-2016 уч.г в учебную практику  3 курсов включены от 4 до 16 часов занятий в рамках Научной библиотеки</vt:lpstr>
      <vt:lpstr>Октябрь-декабрь 2024 года  1747 первокурсников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123</cp:lastModifiedBy>
  <cp:revision>84</cp:revision>
  <dcterms:created xsi:type="dcterms:W3CDTF">2021-01-08T10:18:56Z</dcterms:created>
  <dcterms:modified xsi:type="dcterms:W3CDTF">2024-12-26T08:46:27Z</dcterms:modified>
</cp:coreProperties>
</file>