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78" r:id="rId5"/>
    <p:sldId id="260" r:id="rId6"/>
    <p:sldId id="261" r:id="rId7"/>
    <p:sldId id="267" r:id="rId8"/>
    <p:sldId id="263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CE2255-F509-41AC-B341-6EABCEF31A5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4F98E3A-8F14-45FB-984E-2BE68D49A0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Психика </a:t>
          </a:r>
        </a:p>
      </dgm:t>
    </dgm:pt>
    <dgm:pt modelId="{718F760E-6D81-4CC5-ACC7-8BA501B58AD2}" type="parTrans" cxnId="{45F102B0-A528-46DC-ABDE-598D2A6EAC96}">
      <dgm:prSet/>
      <dgm:spPr/>
    </dgm:pt>
    <dgm:pt modelId="{363A4759-5345-454A-AA80-A28892BBDEB5}" type="sibTrans" cxnId="{45F102B0-A528-46DC-ABDE-598D2A6EAC96}">
      <dgm:prSet/>
      <dgm:spPr/>
    </dgm:pt>
    <dgm:pt modelId="{C5EC7D91-B136-41E6-AD80-3D6C233CC0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Сознание («Я»)</a:t>
          </a:r>
        </a:p>
      </dgm:t>
    </dgm:pt>
    <dgm:pt modelId="{1F719820-AC7C-4F34-94CE-A79365C17EFA}" type="parTrans" cxnId="{ED66F20E-4553-4115-85EE-AD5A2185F600}">
      <dgm:prSet/>
      <dgm:spPr/>
    </dgm:pt>
    <dgm:pt modelId="{EBF511E6-4EE1-482E-9114-EBC27051F35A}" type="sibTrans" cxnId="{ED66F20E-4553-4115-85EE-AD5A2185F600}">
      <dgm:prSet/>
      <dgm:spPr/>
    </dgm:pt>
    <dgm:pt modelId="{88E4192D-D18D-4EE7-A3EA-BA0A93B730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 </a:t>
          </a:r>
        </a:p>
      </dgm:t>
    </dgm:pt>
    <dgm:pt modelId="{334639D0-455D-4A6F-B881-A9BCB4263D8F}" type="parTrans" cxnId="{6DDDEE5B-C046-4891-8657-06CC1DA76FA7}">
      <dgm:prSet/>
      <dgm:spPr/>
    </dgm:pt>
    <dgm:pt modelId="{25F99B23-A06C-4284-891C-88B5A488BF21}" type="sibTrans" cxnId="{6DDDEE5B-C046-4891-8657-06CC1DA76FA7}">
      <dgm:prSet/>
      <dgm:spPr/>
    </dgm:pt>
    <dgm:pt modelId="{A742A294-AA0A-4B48-BBC9-61CD4A2DBD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Сверхсознание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(«Супер-Я», «Супер-Эго», )</a:t>
          </a:r>
        </a:p>
      </dgm:t>
    </dgm:pt>
    <dgm:pt modelId="{3BB117CE-AE41-4C9E-922E-9A9BF921F761}" type="parTrans" cxnId="{D71942C7-3B87-4F8E-A21A-92BB24CAA0F8}">
      <dgm:prSet/>
      <dgm:spPr/>
    </dgm:pt>
    <dgm:pt modelId="{9CE98E8F-7C83-4A50-A133-B27CED76E4FB}" type="sibTrans" cxnId="{D71942C7-3B87-4F8E-A21A-92BB24CAA0F8}">
      <dgm:prSet/>
      <dgm:spPr/>
    </dgm:pt>
    <dgm:pt modelId="{F4C5B612-1FFA-451D-8CE1-9EAE653D0E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Подсознание («Оно», «Ид»)</a:t>
          </a:r>
        </a:p>
      </dgm:t>
    </dgm:pt>
    <dgm:pt modelId="{6915FCD5-CAFD-462C-84AA-A37EE87C3D04}" type="parTrans" cxnId="{69E95A17-9DE7-4018-A613-56888D3D5F8B}">
      <dgm:prSet/>
      <dgm:spPr/>
    </dgm:pt>
    <dgm:pt modelId="{3D7E3D8E-713D-4FBC-983D-567C58EBAAD2}" type="sibTrans" cxnId="{69E95A17-9DE7-4018-A613-56888D3D5F8B}">
      <dgm:prSet/>
      <dgm:spPr/>
    </dgm:pt>
    <dgm:pt modelId="{006FBC3E-C514-4DCD-84FE-B46FF0EF26A0}" type="pres">
      <dgm:prSet presAssocID="{84CE2255-F509-41AC-B341-6EABCEF31A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731A21-DF6D-4EB8-B552-A2A34EE2D211}" type="pres">
      <dgm:prSet presAssocID="{84F98E3A-8F14-45FB-984E-2BE68D49A02A}" presName="hierRoot1" presStyleCnt="0">
        <dgm:presLayoutVars>
          <dgm:hierBranch/>
        </dgm:presLayoutVars>
      </dgm:prSet>
      <dgm:spPr/>
    </dgm:pt>
    <dgm:pt modelId="{23223808-5CC2-4535-AF39-D8F4570C05CF}" type="pres">
      <dgm:prSet presAssocID="{84F98E3A-8F14-45FB-984E-2BE68D49A02A}" presName="rootComposite1" presStyleCnt="0"/>
      <dgm:spPr/>
    </dgm:pt>
    <dgm:pt modelId="{3B31CD17-8E57-4F00-A329-D0C960203B0A}" type="pres">
      <dgm:prSet presAssocID="{84F98E3A-8F14-45FB-984E-2BE68D49A02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2662C2-51D4-475E-ADCF-167598AB11C4}" type="pres">
      <dgm:prSet presAssocID="{84F98E3A-8F14-45FB-984E-2BE68D49A02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39B2564-6446-4366-AEF7-CC51288FC664}" type="pres">
      <dgm:prSet presAssocID="{84F98E3A-8F14-45FB-984E-2BE68D49A02A}" presName="hierChild2" presStyleCnt="0"/>
      <dgm:spPr/>
    </dgm:pt>
    <dgm:pt modelId="{56B8FB97-BA5C-41FE-89AD-5E575EC66E05}" type="pres">
      <dgm:prSet presAssocID="{1F719820-AC7C-4F34-94CE-A79365C17EFA}" presName="Name35" presStyleLbl="parChTrans1D2" presStyleIdx="0" presStyleCnt="2"/>
      <dgm:spPr/>
    </dgm:pt>
    <dgm:pt modelId="{23AC18FC-555F-4038-8AD3-F271C782FC92}" type="pres">
      <dgm:prSet presAssocID="{C5EC7D91-B136-41E6-AD80-3D6C233CC0A9}" presName="hierRoot2" presStyleCnt="0">
        <dgm:presLayoutVars>
          <dgm:hierBranch/>
        </dgm:presLayoutVars>
      </dgm:prSet>
      <dgm:spPr/>
    </dgm:pt>
    <dgm:pt modelId="{71F3DB8F-9FC4-4353-8DD0-E0572ADCCF45}" type="pres">
      <dgm:prSet presAssocID="{C5EC7D91-B136-41E6-AD80-3D6C233CC0A9}" presName="rootComposite" presStyleCnt="0"/>
      <dgm:spPr/>
    </dgm:pt>
    <dgm:pt modelId="{4D38BEA4-A68E-4263-A288-34B3E1C071F6}" type="pres">
      <dgm:prSet presAssocID="{C5EC7D91-B136-41E6-AD80-3D6C233CC0A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46E646-2260-4183-9DE8-E25FD80EB767}" type="pres">
      <dgm:prSet presAssocID="{C5EC7D91-B136-41E6-AD80-3D6C233CC0A9}" presName="rootConnector" presStyleLbl="node2" presStyleIdx="0" presStyleCnt="2"/>
      <dgm:spPr/>
      <dgm:t>
        <a:bodyPr/>
        <a:lstStyle/>
        <a:p>
          <a:endParaRPr lang="ru-RU"/>
        </a:p>
      </dgm:t>
    </dgm:pt>
    <dgm:pt modelId="{2B542906-E9CB-4D28-8AB8-2650D4D7D84B}" type="pres">
      <dgm:prSet presAssocID="{C5EC7D91-B136-41E6-AD80-3D6C233CC0A9}" presName="hierChild4" presStyleCnt="0"/>
      <dgm:spPr/>
    </dgm:pt>
    <dgm:pt modelId="{ED2B4352-79DB-4F1B-B214-3B77C83C2EEA}" type="pres">
      <dgm:prSet presAssocID="{C5EC7D91-B136-41E6-AD80-3D6C233CC0A9}" presName="hierChild5" presStyleCnt="0"/>
      <dgm:spPr/>
    </dgm:pt>
    <dgm:pt modelId="{E6F49650-7EA6-477F-B71B-482B589CFBF0}" type="pres">
      <dgm:prSet presAssocID="{334639D0-455D-4A6F-B881-A9BCB4263D8F}" presName="Name35" presStyleLbl="parChTrans1D2" presStyleIdx="1" presStyleCnt="2"/>
      <dgm:spPr/>
    </dgm:pt>
    <dgm:pt modelId="{0E7BFD88-DC38-42AC-9E3D-678BD840B486}" type="pres">
      <dgm:prSet presAssocID="{88E4192D-D18D-4EE7-A3EA-BA0A93B73043}" presName="hierRoot2" presStyleCnt="0">
        <dgm:presLayoutVars>
          <dgm:hierBranch/>
        </dgm:presLayoutVars>
      </dgm:prSet>
      <dgm:spPr/>
    </dgm:pt>
    <dgm:pt modelId="{B2786EE2-1581-435D-A934-6617EAD6EC3D}" type="pres">
      <dgm:prSet presAssocID="{88E4192D-D18D-4EE7-A3EA-BA0A93B73043}" presName="rootComposite" presStyleCnt="0"/>
      <dgm:spPr/>
    </dgm:pt>
    <dgm:pt modelId="{0AE2950F-99B9-4D07-9EF8-8F8D96728719}" type="pres">
      <dgm:prSet presAssocID="{88E4192D-D18D-4EE7-A3EA-BA0A93B7304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779D89-C3CD-499F-9354-9612C3D77A78}" type="pres">
      <dgm:prSet presAssocID="{88E4192D-D18D-4EE7-A3EA-BA0A93B73043}" presName="rootConnector" presStyleLbl="node2" presStyleIdx="1" presStyleCnt="2"/>
      <dgm:spPr/>
      <dgm:t>
        <a:bodyPr/>
        <a:lstStyle/>
        <a:p>
          <a:endParaRPr lang="ru-RU"/>
        </a:p>
      </dgm:t>
    </dgm:pt>
    <dgm:pt modelId="{A29D4615-8F9E-4ED9-A2DB-1548A62B6BB4}" type="pres">
      <dgm:prSet presAssocID="{88E4192D-D18D-4EE7-A3EA-BA0A93B73043}" presName="hierChild4" presStyleCnt="0"/>
      <dgm:spPr/>
    </dgm:pt>
    <dgm:pt modelId="{15F23270-66BD-4310-B13C-31965E1AF870}" type="pres">
      <dgm:prSet presAssocID="{3BB117CE-AE41-4C9E-922E-9A9BF921F761}" presName="Name35" presStyleLbl="parChTrans1D3" presStyleIdx="0" presStyleCnt="2"/>
      <dgm:spPr/>
    </dgm:pt>
    <dgm:pt modelId="{FBDEC184-82E3-4D33-8856-510849E684AF}" type="pres">
      <dgm:prSet presAssocID="{A742A294-AA0A-4B48-BBC9-61CD4A2DBDB1}" presName="hierRoot2" presStyleCnt="0">
        <dgm:presLayoutVars>
          <dgm:hierBranch val="r"/>
        </dgm:presLayoutVars>
      </dgm:prSet>
      <dgm:spPr/>
    </dgm:pt>
    <dgm:pt modelId="{FA9F35C7-CA77-480C-9947-B4F5D7EEEC49}" type="pres">
      <dgm:prSet presAssocID="{A742A294-AA0A-4B48-BBC9-61CD4A2DBDB1}" presName="rootComposite" presStyleCnt="0"/>
      <dgm:spPr/>
    </dgm:pt>
    <dgm:pt modelId="{7B73121C-7470-4773-A095-2E1A253D977A}" type="pres">
      <dgm:prSet presAssocID="{A742A294-AA0A-4B48-BBC9-61CD4A2DBDB1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96C850-C7FE-43AD-9280-4A1E3FAB0DFE}" type="pres">
      <dgm:prSet presAssocID="{A742A294-AA0A-4B48-BBC9-61CD4A2DBDB1}" presName="rootConnector" presStyleLbl="node3" presStyleIdx="0" presStyleCnt="2"/>
      <dgm:spPr/>
      <dgm:t>
        <a:bodyPr/>
        <a:lstStyle/>
        <a:p>
          <a:endParaRPr lang="ru-RU"/>
        </a:p>
      </dgm:t>
    </dgm:pt>
    <dgm:pt modelId="{1B46EF29-4A49-40B2-B68D-E0CAF378B4AD}" type="pres">
      <dgm:prSet presAssocID="{A742A294-AA0A-4B48-BBC9-61CD4A2DBDB1}" presName="hierChild4" presStyleCnt="0"/>
      <dgm:spPr/>
    </dgm:pt>
    <dgm:pt modelId="{3A3458F0-327E-473D-8246-86E84CFF1238}" type="pres">
      <dgm:prSet presAssocID="{A742A294-AA0A-4B48-BBC9-61CD4A2DBDB1}" presName="hierChild5" presStyleCnt="0"/>
      <dgm:spPr/>
    </dgm:pt>
    <dgm:pt modelId="{9BCFA40D-0154-495C-9F4C-7E50F026F412}" type="pres">
      <dgm:prSet presAssocID="{6915FCD5-CAFD-462C-84AA-A37EE87C3D04}" presName="Name35" presStyleLbl="parChTrans1D3" presStyleIdx="1" presStyleCnt="2"/>
      <dgm:spPr/>
    </dgm:pt>
    <dgm:pt modelId="{20DF829B-8089-4D1A-B1A8-010E176B409B}" type="pres">
      <dgm:prSet presAssocID="{F4C5B612-1FFA-451D-8CE1-9EAE653D0E9E}" presName="hierRoot2" presStyleCnt="0">
        <dgm:presLayoutVars>
          <dgm:hierBranch val="r"/>
        </dgm:presLayoutVars>
      </dgm:prSet>
      <dgm:spPr/>
    </dgm:pt>
    <dgm:pt modelId="{D7563B86-890D-496C-9D27-8AF275E1D0FD}" type="pres">
      <dgm:prSet presAssocID="{F4C5B612-1FFA-451D-8CE1-9EAE653D0E9E}" presName="rootComposite" presStyleCnt="0"/>
      <dgm:spPr/>
    </dgm:pt>
    <dgm:pt modelId="{265E8716-95E9-4134-8493-E731B35E428E}" type="pres">
      <dgm:prSet presAssocID="{F4C5B612-1FFA-451D-8CE1-9EAE653D0E9E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F11CEF-5717-4CDE-B609-A77290727ACC}" type="pres">
      <dgm:prSet presAssocID="{F4C5B612-1FFA-451D-8CE1-9EAE653D0E9E}" presName="rootConnector" presStyleLbl="node3" presStyleIdx="1" presStyleCnt="2"/>
      <dgm:spPr/>
      <dgm:t>
        <a:bodyPr/>
        <a:lstStyle/>
        <a:p>
          <a:endParaRPr lang="ru-RU"/>
        </a:p>
      </dgm:t>
    </dgm:pt>
    <dgm:pt modelId="{A884660D-20A2-46B5-82D0-F06EF04DA918}" type="pres">
      <dgm:prSet presAssocID="{F4C5B612-1FFA-451D-8CE1-9EAE653D0E9E}" presName="hierChild4" presStyleCnt="0"/>
      <dgm:spPr/>
    </dgm:pt>
    <dgm:pt modelId="{1D400471-8A86-40EE-A73D-AB815DF0D29D}" type="pres">
      <dgm:prSet presAssocID="{F4C5B612-1FFA-451D-8CE1-9EAE653D0E9E}" presName="hierChild5" presStyleCnt="0"/>
      <dgm:spPr/>
    </dgm:pt>
    <dgm:pt modelId="{3F06EF8F-5815-4967-ADB0-198D330BEAFA}" type="pres">
      <dgm:prSet presAssocID="{88E4192D-D18D-4EE7-A3EA-BA0A93B73043}" presName="hierChild5" presStyleCnt="0"/>
      <dgm:spPr/>
    </dgm:pt>
    <dgm:pt modelId="{BBE5E655-B585-4B02-A3F9-E33572F7B785}" type="pres">
      <dgm:prSet presAssocID="{84F98E3A-8F14-45FB-984E-2BE68D49A02A}" presName="hierChild3" presStyleCnt="0"/>
      <dgm:spPr/>
    </dgm:pt>
  </dgm:ptLst>
  <dgm:cxnLst>
    <dgm:cxn modelId="{3EDDDC38-C54F-4A09-AA39-E70AE5AD0AF0}" type="presOf" srcId="{334639D0-455D-4A6F-B881-A9BCB4263D8F}" destId="{E6F49650-7EA6-477F-B71B-482B589CFBF0}" srcOrd="0" destOrd="0" presId="urn:microsoft.com/office/officeart/2005/8/layout/orgChart1"/>
    <dgm:cxn modelId="{8F8A2D08-BF40-401D-BA89-279C8E1DCFB5}" type="presOf" srcId="{84F98E3A-8F14-45FB-984E-2BE68D49A02A}" destId="{3B31CD17-8E57-4F00-A329-D0C960203B0A}" srcOrd="0" destOrd="0" presId="urn:microsoft.com/office/officeart/2005/8/layout/orgChart1"/>
    <dgm:cxn modelId="{BE894AA3-62C4-4AFC-8E96-A9445BEFAE67}" type="presOf" srcId="{88E4192D-D18D-4EE7-A3EA-BA0A93B73043}" destId="{0AE2950F-99B9-4D07-9EF8-8F8D96728719}" srcOrd="0" destOrd="0" presId="urn:microsoft.com/office/officeart/2005/8/layout/orgChart1"/>
    <dgm:cxn modelId="{902DFB70-D9F7-4544-83D7-6F220FF1AF06}" type="presOf" srcId="{84CE2255-F509-41AC-B341-6EABCEF31A58}" destId="{006FBC3E-C514-4DCD-84FE-B46FF0EF26A0}" srcOrd="0" destOrd="0" presId="urn:microsoft.com/office/officeart/2005/8/layout/orgChart1"/>
    <dgm:cxn modelId="{A301AF48-2CEC-4DE6-880F-B745C6D93C83}" type="presOf" srcId="{84F98E3A-8F14-45FB-984E-2BE68D49A02A}" destId="{702662C2-51D4-475E-ADCF-167598AB11C4}" srcOrd="1" destOrd="0" presId="urn:microsoft.com/office/officeart/2005/8/layout/orgChart1"/>
    <dgm:cxn modelId="{45F102B0-A528-46DC-ABDE-598D2A6EAC96}" srcId="{84CE2255-F509-41AC-B341-6EABCEF31A58}" destId="{84F98E3A-8F14-45FB-984E-2BE68D49A02A}" srcOrd="0" destOrd="0" parTransId="{718F760E-6D81-4CC5-ACC7-8BA501B58AD2}" sibTransId="{363A4759-5345-454A-AA80-A28892BBDEB5}"/>
    <dgm:cxn modelId="{2EA3D041-422D-403B-BE4E-153DA814C840}" type="presOf" srcId="{F4C5B612-1FFA-451D-8CE1-9EAE653D0E9E}" destId="{2EF11CEF-5717-4CDE-B609-A77290727ACC}" srcOrd="1" destOrd="0" presId="urn:microsoft.com/office/officeart/2005/8/layout/orgChart1"/>
    <dgm:cxn modelId="{3A8EB3B7-DED7-461C-865C-F09C1273F35B}" type="presOf" srcId="{88E4192D-D18D-4EE7-A3EA-BA0A93B73043}" destId="{2B779D89-C3CD-499F-9354-9612C3D77A78}" srcOrd="1" destOrd="0" presId="urn:microsoft.com/office/officeart/2005/8/layout/orgChart1"/>
    <dgm:cxn modelId="{4B8F89E0-8C69-4259-8654-9E4F0B49B687}" type="presOf" srcId="{A742A294-AA0A-4B48-BBC9-61CD4A2DBDB1}" destId="{4D96C850-C7FE-43AD-9280-4A1E3FAB0DFE}" srcOrd="1" destOrd="0" presId="urn:microsoft.com/office/officeart/2005/8/layout/orgChart1"/>
    <dgm:cxn modelId="{69E95A17-9DE7-4018-A613-56888D3D5F8B}" srcId="{88E4192D-D18D-4EE7-A3EA-BA0A93B73043}" destId="{F4C5B612-1FFA-451D-8CE1-9EAE653D0E9E}" srcOrd="1" destOrd="0" parTransId="{6915FCD5-CAFD-462C-84AA-A37EE87C3D04}" sibTransId="{3D7E3D8E-713D-4FBC-983D-567C58EBAAD2}"/>
    <dgm:cxn modelId="{D71942C7-3B87-4F8E-A21A-92BB24CAA0F8}" srcId="{88E4192D-D18D-4EE7-A3EA-BA0A93B73043}" destId="{A742A294-AA0A-4B48-BBC9-61CD4A2DBDB1}" srcOrd="0" destOrd="0" parTransId="{3BB117CE-AE41-4C9E-922E-9A9BF921F761}" sibTransId="{9CE98E8F-7C83-4A50-A133-B27CED76E4FB}"/>
    <dgm:cxn modelId="{CA9E116D-5C0B-4A92-B75B-DFAD766B565F}" type="presOf" srcId="{6915FCD5-CAFD-462C-84AA-A37EE87C3D04}" destId="{9BCFA40D-0154-495C-9F4C-7E50F026F412}" srcOrd="0" destOrd="0" presId="urn:microsoft.com/office/officeart/2005/8/layout/orgChart1"/>
    <dgm:cxn modelId="{EFB6DBD6-1729-467F-B6FC-69B0F4EE6903}" type="presOf" srcId="{C5EC7D91-B136-41E6-AD80-3D6C233CC0A9}" destId="{4D38BEA4-A68E-4263-A288-34B3E1C071F6}" srcOrd="0" destOrd="0" presId="urn:microsoft.com/office/officeart/2005/8/layout/orgChart1"/>
    <dgm:cxn modelId="{ED66F20E-4553-4115-85EE-AD5A2185F600}" srcId="{84F98E3A-8F14-45FB-984E-2BE68D49A02A}" destId="{C5EC7D91-B136-41E6-AD80-3D6C233CC0A9}" srcOrd="0" destOrd="0" parTransId="{1F719820-AC7C-4F34-94CE-A79365C17EFA}" sibTransId="{EBF511E6-4EE1-482E-9114-EBC27051F35A}"/>
    <dgm:cxn modelId="{3E97A3D1-A630-413D-A34D-A322E41E4F3E}" type="presOf" srcId="{1F719820-AC7C-4F34-94CE-A79365C17EFA}" destId="{56B8FB97-BA5C-41FE-89AD-5E575EC66E05}" srcOrd="0" destOrd="0" presId="urn:microsoft.com/office/officeart/2005/8/layout/orgChart1"/>
    <dgm:cxn modelId="{6DDDEE5B-C046-4891-8657-06CC1DA76FA7}" srcId="{84F98E3A-8F14-45FB-984E-2BE68D49A02A}" destId="{88E4192D-D18D-4EE7-A3EA-BA0A93B73043}" srcOrd="1" destOrd="0" parTransId="{334639D0-455D-4A6F-B881-A9BCB4263D8F}" sibTransId="{25F99B23-A06C-4284-891C-88B5A488BF21}"/>
    <dgm:cxn modelId="{89593283-5E40-4346-9711-C656075EAAEB}" type="presOf" srcId="{A742A294-AA0A-4B48-BBC9-61CD4A2DBDB1}" destId="{7B73121C-7470-4773-A095-2E1A253D977A}" srcOrd="0" destOrd="0" presId="urn:microsoft.com/office/officeart/2005/8/layout/orgChart1"/>
    <dgm:cxn modelId="{4D41CE64-791A-4118-B60A-9DB8E49087F6}" type="presOf" srcId="{C5EC7D91-B136-41E6-AD80-3D6C233CC0A9}" destId="{6246E646-2260-4183-9DE8-E25FD80EB767}" srcOrd="1" destOrd="0" presId="urn:microsoft.com/office/officeart/2005/8/layout/orgChart1"/>
    <dgm:cxn modelId="{381E83B5-8581-46D1-8119-6C307D33482A}" type="presOf" srcId="{3BB117CE-AE41-4C9E-922E-9A9BF921F761}" destId="{15F23270-66BD-4310-B13C-31965E1AF870}" srcOrd="0" destOrd="0" presId="urn:microsoft.com/office/officeart/2005/8/layout/orgChart1"/>
    <dgm:cxn modelId="{EDF1035D-2E6F-4369-9927-334A32CF6E52}" type="presOf" srcId="{F4C5B612-1FFA-451D-8CE1-9EAE653D0E9E}" destId="{265E8716-95E9-4134-8493-E731B35E428E}" srcOrd="0" destOrd="0" presId="urn:microsoft.com/office/officeart/2005/8/layout/orgChart1"/>
    <dgm:cxn modelId="{367D79D8-95E8-4A54-89AB-15142E61BEE5}" type="presParOf" srcId="{006FBC3E-C514-4DCD-84FE-B46FF0EF26A0}" destId="{1C731A21-DF6D-4EB8-B552-A2A34EE2D211}" srcOrd="0" destOrd="0" presId="urn:microsoft.com/office/officeart/2005/8/layout/orgChart1"/>
    <dgm:cxn modelId="{A55BA00C-B1F5-4782-8BFE-B14FCAFF831D}" type="presParOf" srcId="{1C731A21-DF6D-4EB8-B552-A2A34EE2D211}" destId="{23223808-5CC2-4535-AF39-D8F4570C05CF}" srcOrd="0" destOrd="0" presId="urn:microsoft.com/office/officeart/2005/8/layout/orgChart1"/>
    <dgm:cxn modelId="{1097204E-ABD7-486A-A8AD-5B697729ED6A}" type="presParOf" srcId="{23223808-5CC2-4535-AF39-D8F4570C05CF}" destId="{3B31CD17-8E57-4F00-A329-D0C960203B0A}" srcOrd="0" destOrd="0" presId="urn:microsoft.com/office/officeart/2005/8/layout/orgChart1"/>
    <dgm:cxn modelId="{804D1AE3-7DA9-4F6A-BB11-5423F3131639}" type="presParOf" srcId="{23223808-5CC2-4535-AF39-D8F4570C05CF}" destId="{702662C2-51D4-475E-ADCF-167598AB11C4}" srcOrd="1" destOrd="0" presId="urn:microsoft.com/office/officeart/2005/8/layout/orgChart1"/>
    <dgm:cxn modelId="{AE2DB34C-2FAB-4189-913C-D4DDAF4042D5}" type="presParOf" srcId="{1C731A21-DF6D-4EB8-B552-A2A34EE2D211}" destId="{339B2564-6446-4366-AEF7-CC51288FC664}" srcOrd="1" destOrd="0" presId="urn:microsoft.com/office/officeart/2005/8/layout/orgChart1"/>
    <dgm:cxn modelId="{5CB61BAD-59DC-49D3-9D0F-5295B4C4C4CF}" type="presParOf" srcId="{339B2564-6446-4366-AEF7-CC51288FC664}" destId="{56B8FB97-BA5C-41FE-89AD-5E575EC66E05}" srcOrd="0" destOrd="0" presId="urn:microsoft.com/office/officeart/2005/8/layout/orgChart1"/>
    <dgm:cxn modelId="{6EEFFB2B-766B-4673-9B86-37515091D9C8}" type="presParOf" srcId="{339B2564-6446-4366-AEF7-CC51288FC664}" destId="{23AC18FC-555F-4038-8AD3-F271C782FC92}" srcOrd="1" destOrd="0" presId="urn:microsoft.com/office/officeart/2005/8/layout/orgChart1"/>
    <dgm:cxn modelId="{59B76AE2-70D4-403D-87AA-2B47FDDD0AEA}" type="presParOf" srcId="{23AC18FC-555F-4038-8AD3-F271C782FC92}" destId="{71F3DB8F-9FC4-4353-8DD0-E0572ADCCF45}" srcOrd="0" destOrd="0" presId="urn:microsoft.com/office/officeart/2005/8/layout/orgChart1"/>
    <dgm:cxn modelId="{EFC10B32-A0D4-43F2-9F92-0E9835AEE1BC}" type="presParOf" srcId="{71F3DB8F-9FC4-4353-8DD0-E0572ADCCF45}" destId="{4D38BEA4-A68E-4263-A288-34B3E1C071F6}" srcOrd="0" destOrd="0" presId="urn:microsoft.com/office/officeart/2005/8/layout/orgChart1"/>
    <dgm:cxn modelId="{615F7C7D-4DF0-4229-88BF-3329B36426DC}" type="presParOf" srcId="{71F3DB8F-9FC4-4353-8DD0-E0572ADCCF45}" destId="{6246E646-2260-4183-9DE8-E25FD80EB767}" srcOrd="1" destOrd="0" presId="urn:microsoft.com/office/officeart/2005/8/layout/orgChart1"/>
    <dgm:cxn modelId="{2934AC05-981C-4B20-8084-E2CC9B50BDA6}" type="presParOf" srcId="{23AC18FC-555F-4038-8AD3-F271C782FC92}" destId="{2B542906-E9CB-4D28-8AB8-2650D4D7D84B}" srcOrd="1" destOrd="0" presId="urn:microsoft.com/office/officeart/2005/8/layout/orgChart1"/>
    <dgm:cxn modelId="{85DE6FBF-5BCA-4FDE-977D-87308EBED51A}" type="presParOf" srcId="{23AC18FC-555F-4038-8AD3-F271C782FC92}" destId="{ED2B4352-79DB-4F1B-B214-3B77C83C2EEA}" srcOrd="2" destOrd="0" presId="urn:microsoft.com/office/officeart/2005/8/layout/orgChart1"/>
    <dgm:cxn modelId="{B2B62576-5549-48C5-8477-5CE37A0CB3FB}" type="presParOf" srcId="{339B2564-6446-4366-AEF7-CC51288FC664}" destId="{E6F49650-7EA6-477F-B71B-482B589CFBF0}" srcOrd="2" destOrd="0" presId="urn:microsoft.com/office/officeart/2005/8/layout/orgChart1"/>
    <dgm:cxn modelId="{5C9D9B9F-E446-41AE-A451-1A05472F5EC0}" type="presParOf" srcId="{339B2564-6446-4366-AEF7-CC51288FC664}" destId="{0E7BFD88-DC38-42AC-9E3D-678BD840B486}" srcOrd="3" destOrd="0" presId="urn:microsoft.com/office/officeart/2005/8/layout/orgChart1"/>
    <dgm:cxn modelId="{1A21BAA8-3CEA-4E29-B68E-860098860804}" type="presParOf" srcId="{0E7BFD88-DC38-42AC-9E3D-678BD840B486}" destId="{B2786EE2-1581-435D-A934-6617EAD6EC3D}" srcOrd="0" destOrd="0" presId="urn:microsoft.com/office/officeart/2005/8/layout/orgChart1"/>
    <dgm:cxn modelId="{B8766636-5E67-4CF7-967D-8E983D61BCC7}" type="presParOf" srcId="{B2786EE2-1581-435D-A934-6617EAD6EC3D}" destId="{0AE2950F-99B9-4D07-9EF8-8F8D96728719}" srcOrd="0" destOrd="0" presId="urn:microsoft.com/office/officeart/2005/8/layout/orgChart1"/>
    <dgm:cxn modelId="{05EC0893-CF63-49F7-BDA0-9A81A0DB2915}" type="presParOf" srcId="{B2786EE2-1581-435D-A934-6617EAD6EC3D}" destId="{2B779D89-C3CD-499F-9354-9612C3D77A78}" srcOrd="1" destOrd="0" presId="urn:microsoft.com/office/officeart/2005/8/layout/orgChart1"/>
    <dgm:cxn modelId="{5F57468C-E276-49B2-A95D-A0F88D92E1D5}" type="presParOf" srcId="{0E7BFD88-DC38-42AC-9E3D-678BD840B486}" destId="{A29D4615-8F9E-4ED9-A2DB-1548A62B6BB4}" srcOrd="1" destOrd="0" presId="urn:microsoft.com/office/officeart/2005/8/layout/orgChart1"/>
    <dgm:cxn modelId="{C3C07468-1C61-48C8-B8AE-E5F87B67D04D}" type="presParOf" srcId="{A29D4615-8F9E-4ED9-A2DB-1548A62B6BB4}" destId="{15F23270-66BD-4310-B13C-31965E1AF870}" srcOrd="0" destOrd="0" presId="urn:microsoft.com/office/officeart/2005/8/layout/orgChart1"/>
    <dgm:cxn modelId="{D7118490-7069-4846-8D7F-C2B0634FD537}" type="presParOf" srcId="{A29D4615-8F9E-4ED9-A2DB-1548A62B6BB4}" destId="{FBDEC184-82E3-4D33-8856-510849E684AF}" srcOrd="1" destOrd="0" presId="urn:microsoft.com/office/officeart/2005/8/layout/orgChart1"/>
    <dgm:cxn modelId="{CA5A023E-C31D-4A44-9972-45A582E53321}" type="presParOf" srcId="{FBDEC184-82E3-4D33-8856-510849E684AF}" destId="{FA9F35C7-CA77-480C-9947-B4F5D7EEEC49}" srcOrd="0" destOrd="0" presId="urn:microsoft.com/office/officeart/2005/8/layout/orgChart1"/>
    <dgm:cxn modelId="{0234B1EB-E9E5-4206-94FF-98E3B226CB14}" type="presParOf" srcId="{FA9F35C7-CA77-480C-9947-B4F5D7EEEC49}" destId="{7B73121C-7470-4773-A095-2E1A253D977A}" srcOrd="0" destOrd="0" presId="urn:microsoft.com/office/officeart/2005/8/layout/orgChart1"/>
    <dgm:cxn modelId="{781B0DFD-60D7-4C94-8237-5AD3BDDD991E}" type="presParOf" srcId="{FA9F35C7-CA77-480C-9947-B4F5D7EEEC49}" destId="{4D96C850-C7FE-43AD-9280-4A1E3FAB0DFE}" srcOrd="1" destOrd="0" presId="urn:microsoft.com/office/officeart/2005/8/layout/orgChart1"/>
    <dgm:cxn modelId="{D8B4EBEF-D956-4A5F-8AAE-5C6E4BD4317A}" type="presParOf" srcId="{FBDEC184-82E3-4D33-8856-510849E684AF}" destId="{1B46EF29-4A49-40B2-B68D-E0CAF378B4AD}" srcOrd="1" destOrd="0" presId="urn:microsoft.com/office/officeart/2005/8/layout/orgChart1"/>
    <dgm:cxn modelId="{39BF8345-2112-4FD5-849A-E172FF2EE519}" type="presParOf" srcId="{FBDEC184-82E3-4D33-8856-510849E684AF}" destId="{3A3458F0-327E-473D-8246-86E84CFF1238}" srcOrd="2" destOrd="0" presId="urn:microsoft.com/office/officeart/2005/8/layout/orgChart1"/>
    <dgm:cxn modelId="{577C57F1-FFE8-4A3D-9B38-92D0DC765D5C}" type="presParOf" srcId="{A29D4615-8F9E-4ED9-A2DB-1548A62B6BB4}" destId="{9BCFA40D-0154-495C-9F4C-7E50F026F412}" srcOrd="2" destOrd="0" presId="urn:microsoft.com/office/officeart/2005/8/layout/orgChart1"/>
    <dgm:cxn modelId="{74BFD601-A6A5-482C-A802-7F9B8940CF44}" type="presParOf" srcId="{A29D4615-8F9E-4ED9-A2DB-1548A62B6BB4}" destId="{20DF829B-8089-4D1A-B1A8-010E176B409B}" srcOrd="3" destOrd="0" presId="urn:microsoft.com/office/officeart/2005/8/layout/orgChart1"/>
    <dgm:cxn modelId="{6BE7AFD3-2CF7-436B-BE4D-BC513B4FB414}" type="presParOf" srcId="{20DF829B-8089-4D1A-B1A8-010E176B409B}" destId="{D7563B86-890D-496C-9D27-8AF275E1D0FD}" srcOrd="0" destOrd="0" presId="urn:microsoft.com/office/officeart/2005/8/layout/orgChart1"/>
    <dgm:cxn modelId="{A916B88E-7EC1-4F1D-9E0C-46BB2C81653F}" type="presParOf" srcId="{D7563B86-890D-496C-9D27-8AF275E1D0FD}" destId="{265E8716-95E9-4134-8493-E731B35E428E}" srcOrd="0" destOrd="0" presId="urn:microsoft.com/office/officeart/2005/8/layout/orgChart1"/>
    <dgm:cxn modelId="{7802B04C-9BFE-44C9-914E-76185D9A2DCA}" type="presParOf" srcId="{D7563B86-890D-496C-9D27-8AF275E1D0FD}" destId="{2EF11CEF-5717-4CDE-B609-A77290727ACC}" srcOrd="1" destOrd="0" presId="urn:microsoft.com/office/officeart/2005/8/layout/orgChart1"/>
    <dgm:cxn modelId="{9BC2A03A-1930-4C61-BD35-0659CF0F4D6F}" type="presParOf" srcId="{20DF829B-8089-4D1A-B1A8-010E176B409B}" destId="{A884660D-20A2-46B5-82D0-F06EF04DA918}" srcOrd="1" destOrd="0" presId="urn:microsoft.com/office/officeart/2005/8/layout/orgChart1"/>
    <dgm:cxn modelId="{0675F869-6443-40BD-823C-181F5E9328C8}" type="presParOf" srcId="{20DF829B-8089-4D1A-B1A8-010E176B409B}" destId="{1D400471-8A86-40EE-A73D-AB815DF0D29D}" srcOrd="2" destOrd="0" presId="urn:microsoft.com/office/officeart/2005/8/layout/orgChart1"/>
    <dgm:cxn modelId="{6D7763C5-0AB3-44BD-B7B7-8B81C97D520C}" type="presParOf" srcId="{0E7BFD88-DC38-42AC-9E3D-678BD840B486}" destId="{3F06EF8F-5815-4967-ADB0-198D330BEAFA}" srcOrd="2" destOrd="0" presId="urn:microsoft.com/office/officeart/2005/8/layout/orgChart1"/>
    <dgm:cxn modelId="{861754BE-7F73-4DBC-B3BE-73F2E1086857}" type="presParOf" srcId="{1C731A21-DF6D-4EB8-B552-A2A34EE2D211}" destId="{BBE5E655-B585-4B02-A3F9-E33572F7B7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354128-6DFB-4D8E-BAC2-86B85823A9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FBCBF20-8D44-4DA9-A63E-7E54D8BE2B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Психика </a:t>
          </a:r>
        </a:p>
      </dgm:t>
    </dgm:pt>
    <dgm:pt modelId="{4F380B43-B179-4638-A012-B5F98C619B90}" type="parTrans" cxnId="{0B8845D0-128D-4C37-A652-12FE6B36957D}">
      <dgm:prSet/>
      <dgm:spPr/>
    </dgm:pt>
    <dgm:pt modelId="{7E82C680-D0FD-4A5B-AD31-8BA952420AF1}" type="sibTrans" cxnId="{0B8845D0-128D-4C37-A652-12FE6B36957D}">
      <dgm:prSet/>
      <dgm:spPr/>
    </dgm:pt>
    <dgm:pt modelId="{02F0C259-18FB-4A22-BE6E-D5EB076D38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Сознание </a:t>
          </a:r>
        </a:p>
      </dgm:t>
    </dgm:pt>
    <dgm:pt modelId="{33D47943-02E7-4A1F-B1D6-697A77D5AEC0}" type="parTrans" cxnId="{BBC586D0-0366-46C6-A6DF-1B3C6098DE4F}">
      <dgm:prSet/>
      <dgm:spPr/>
    </dgm:pt>
    <dgm:pt modelId="{E1E7D4CD-F6FB-44CA-99B7-F6512A075DAF}" type="sibTrans" cxnId="{BBC586D0-0366-46C6-A6DF-1B3C6098DE4F}">
      <dgm:prSet/>
      <dgm:spPr/>
    </dgm:pt>
    <dgm:pt modelId="{37389691-C1F3-486B-AC59-F2BEDCE5E6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E3D92BC-1A15-4582-A46E-8D775017C8E2}" type="parTrans" cxnId="{C224CC9A-3A8E-4E9E-8C5D-539A526543B3}">
      <dgm:prSet/>
      <dgm:spPr/>
    </dgm:pt>
    <dgm:pt modelId="{07711503-E496-4F6A-B966-4B3A5117E015}" type="sibTrans" cxnId="{C224CC9A-3A8E-4E9E-8C5D-539A526543B3}">
      <dgm:prSet/>
      <dgm:spPr/>
    </dgm:pt>
    <dgm:pt modelId="{5C9BF291-D832-4DA2-BBC2-917E1028A5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Индивидуальное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9136468-DF7C-4B1C-8D1F-8A74B207B486}" type="parTrans" cxnId="{DE2D00A1-09B5-44BE-8754-1330545B890D}">
      <dgm:prSet/>
      <dgm:spPr/>
    </dgm:pt>
    <dgm:pt modelId="{E06FAC8B-2F3F-4375-A3CB-8ED4087E1736}" type="sibTrans" cxnId="{DE2D00A1-09B5-44BE-8754-1330545B890D}">
      <dgm:prSet/>
      <dgm:spPr/>
    </dgm:pt>
    <dgm:pt modelId="{C3F95DD6-44E0-421E-8626-9992511BA7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Коллективное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(архетипы)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91F0C5C-2C02-48D4-A582-7A4BE8EDB305}" type="parTrans" cxnId="{6060898F-D36A-442B-AB90-A06FD4C30CCF}">
      <dgm:prSet/>
      <dgm:spPr/>
    </dgm:pt>
    <dgm:pt modelId="{CB394949-849C-47A0-8C82-0FC796721045}" type="sibTrans" cxnId="{6060898F-D36A-442B-AB90-A06FD4C30CCF}">
      <dgm:prSet/>
      <dgm:spPr/>
    </dgm:pt>
    <dgm:pt modelId="{EF23868B-B6C5-41C7-A6E9-7DDFA32229FD}" type="pres">
      <dgm:prSet presAssocID="{2C354128-6DFB-4D8E-BAC2-86B85823A9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9D3B1A-10C9-4D70-BE66-C036632F6605}" type="pres">
      <dgm:prSet presAssocID="{4FBCBF20-8D44-4DA9-A63E-7E54D8BE2BC3}" presName="hierRoot1" presStyleCnt="0">
        <dgm:presLayoutVars>
          <dgm:hierBranch/>
        </dgm:presLayoutVars>
      </dgm:prSet>
      <dgm:spPr/>
    </dgm:pt>
    <dgm:pt modelId="{D64FE058-ECDF-4393-96F0-28AFB9668D76}" type="pres">
      <dgm:prSet presAssocID="{4FBCBF20-8D44-4DA9-A63E-7E54D8BE2BC3}" presName="rootComposite1" presStyleCnt="0"/>
      <dgm:spPr/>
    </dgm:pt>
    <dgm:pt modelId="{F6C40295-6D32-4C55-9C51-B7ADC040F5DD}" type="pres">
      <dgm:prSet presAssocID="{4FBCBF20-8D44-4DA9-A63E-7E54D8BE2BC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2DE649-DF9B-437D-8F88-B8AB0A002B33}" type="pres">
      <dgm:prSet presAssocID="{4FBCBF20-8D44-4DA9-A63E-7E54D8BE2BC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7AE7BB-0044-4B13-A003-F7B05B83A751}" type="pres">
      <dgm:prSet presAssocID="{4FBCBF20-8D44-4DA9-A63E-7E54D8BE2BC3}" presName="hierChild2" presStyleCnt="0"/>
      <dgm:spPr/>
    </dgm:pt>
    <dgm:pt modelId="{CA4A3068-ABEE-4EDA-8FE9-3C3066E8F92E}" type="pres">
      <dgm:prSet presAssocID="{33D47943-02E7-4A1F-B1D6-697A77D5AEC0}" presName="Name35" presStyleLbl="parChTrans1D2" presStyleIdx="0" presStyleCnt="2"/>
      <dgm:spPr/>
    </dgm:pt>
    <dgm:pt modelId="{A2E692CA-7184-461D-ABAE-055DA1B04364}" type="pres">
      <dgm:prSet presAssocID="{02F0C259-18FB-4A22-BE6E-D5EB076D383B}" presName="hierRoot2" presStyleCnt="0">
        <dgm:presLayoutVars>
          <dgm:hierBranch/>
        </dgm:presLayoutVars>
      </dgm:prSet>
      <dgm:spPr/>
    </dgm:pt>
    <dgm:pt modelId="{E4858316-EEC6-4D4A-A090-3C8ABFD353D2}" type="pres">
      <dgm:prSet presAssocID="{02F0C259-18FB-4A22-BE6E-D5EB076D383B}" presName="rootComposite" presStyleCnt="0"/>
      <dgm:spPr/>
    </dgm:pt>
    <dgm:pt modelId="{A2044AD0-6C33-4A66-B158-D61688A5AA7D}" type="pres">
      <dgm:prSet presAssocID="{02F0C259-18FB-4A22-BE6E-D5EB076D383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2E5CE-0B03-472B-AFCA-D8798EC282D3}" type="pres">
      <dgm:prSet presAssocID="{02F0C259-18FB-4A22-BE6E-D5EB076D383B}" presName="rootConnector" presStyleLbl="node2" presStyleIdx="0" presStyleCnt="2"/>
      <dgm:spPr/>
      <dgm:t>
        <a:bodyPr/>
        <a:lstStyle/>
        <a:p>
          <a:endParaRPr lang="ru-RU"/>
        </a:p>
      </dgm:t>
    </dgm:pt>
    <dgm:pt modelId="{60F2C416-1E6E-4395-BA2F-53748FAC79D2}" type="pres">
      <dgm:prSet presAssocID="{02F0C259-18FB-4A22-BE6E-D5EB076D383B}" presName="hierChild4" presStyleCnt="0"/>
      <dgm:spPr/>
    </dgm:pt>
    <dgm:pt modelId="{EA6765FA-88EA-47E7-A274-815812A7EAA3}" type="pres">
      <dgm:prSet presAssocID="{02F0C259-18FB-4A22-BE6E-D5EB076D383B}" presName="hierChild5" presStyleCnt="0"/>
      <dgm:spPr/>
    </dgm:pt>
    <dgm:pt modelId="{0899B040-8FB4-4511-A9D9-A373E283A48A}" type="pres">
      <dgm:prSet presAssocID="{BE3D92BC-1A15-4582-A46E-8D775017C8E2}" presName="Name35" presStyleLbl="parChTrans1D2" presStyleIdx="1" presStyleCnt="2"/>
      <dgm:spPr/>
    </dgm:pt>
    <dgm:pt modelId="{492E2659-37D6-46BA-91AB-0CED9539A94D}" type="pres">
      <dgm:prSet presAssocID="{37389691-C1F3-486B-AC59-F2BEDCE5E6AE}" presName="hierRoot2" presStyleCnt="0">
        <dgm:presLayoutVars>
          <dgm:hierBranch/>
        </dgm:presLayoutVars>
      </dgm:prSet>
      <dgm:spPr/>
    </dgm:pt>
    <dgm:pt modelId="{F7A28A41-3DE3-4353-B62B-810A7D1FF024}" type="pres">
      <dgm:prSet presAssocID="{37389691-C1F3-486B-AC59-F2BEDCE5E6AE}" presName="rootComposite" presStyleCnt="0"/>
      <dgm:spPr/>
    </dgm:pt>
    <dgm:pt modelId="{CCC2F815-02C0-4A36-8D05-86A42EEE71F2}" type="pres">
      <dgm:prSet presAssocID="{37389691-C1F3-486B-AC59-F2BEDCE5E6A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F013F8-3C80-4D84-A5B1-06F2E8AEADDA}" type="pres">
      <dgm:prSet presAssocID="{37389691-C1F3-486B-AC59-F2BEDCE5E6AE}" presName="rootConnector" presStyleLbl="node2" presStyleIdx="1" presStyleCnt="2"/>
      <dgm:spPr/>
      <dgm:t>
        <a:bodyPr/>
        <a:lstStyle/>
        <a:p>
          <a:endParaRPr lang="ru-RU"/>
        </a:p>
      </dgm:t>
    </dgm:pt>
    <dgm:pt modelId="{E2D76251-12AF-44A9-AF6D-42593A980743}" type="pres">
      <dgm:prSet presAssocID="{37389691-C1F3-486B-AC59-F2BEDCE5E6AE}" presName="hierChild4" presStyleCnt="0"/>
      <dgm:spPr/>
    </dgm:pt>
    <dgm:pt modelId="{859784AC-CA52-484A-BF15-15FE549CBC45}" type="pres">
      <dgm:prSet presAssocID="{49136468-DF7C-4B1C-8D1F-8A74B207B486}" presName="Name35" presStyleLbl="parChTrans1D3" presStyleIdx="0" presStyleCnt="2"/>
      <dgm:spPr/>
    </dgm:pt>
    <dgm:pt modelId="{06C44E6E-5EE3-4704-B6D2-15C36550C96B}" type="pres">
      <dgm:prSet presAssocID="{5C9BF291-D832-4DA2-BBC2-917E1028A5CA}" presName="hierRoot2" presStyleCnt="0">
        <dgm:presLayoutVars>
          <dgm:hierBranch val="r"/>
        </dgm:presLayoutVars>
      </dgm:prSet>
      <dgm:spPr/>
    </dgm:pt>
    <dgm:pt modelId="{4393901C-3C37-490F-8B79-47BCC67A2599}" type="pres">
      <dgm:prSet presAssocID="{5C9BF291-D832-4DA2-BBC2-917E1028A5CA}" presName="rootComposite" presStyleCnt="0"/>
      <dgm:spPr/>
    </dgm:pt>
    <dgm:pt modelId="{BA230DF0-7BF4-4D80-9C80-0F05BBDB64A5}" type="pres">
      <dgm:prSet presAssocID="{5C9BF291-D832-4DA2-BBC2-917E1028A5CA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34317-FC44-4016-86C5-DB516DFAEC8C}" type="pres">
      <dgm:prSet presAssocID="{5C9BF291-D832-4DA2-BBC2-917E1028A5CA}" presName="rootConnector" presStyleLbl="node3" presStyleIdx="0" presStyleCnt="2"/>
      <dgm:spPr/>
      <dgm:t>
        <a:bodyPr/>
        <a:lstStyle/>
        <a:p>
          <a:endParaRPr lang="ru-RU"/>
        </a:p>
      </dgm:t>
    </dgm:pt>
    <dgm:pt modelId="{D649BC05-797C-41FA-868A-6AB3243CBFC3}" type="pres">
      <dgm:prSet presAssocID="{5C9BF291-D832-4DA2-BBC2-917E1028A5CA}" presName="hierChild4" presStyleCnt="0"/>
      <dgm:spPr/>
    </dgm:pt>
    <dgm:pt modelId="{7023B00D-EF8C-42F5-95E5-421FF5DDAA94}" type="pres">
      <dgm:prSet presAssocID="{5C9BF291-D832-4DA2-BBC2-917E1028A5CA}" presName="hierChild5" presStyleCnt="0"/>
      <dgm:spPr/>
    </dgm:pt>
    <dgm:pt modelId="{2ADCEF93-D234-46AC-A4F9-DCBBFD053536}" type="pres">
      <dgm:prSet presAssocID="{791F0C5C-2C02-48D4-A582-7A4BE8EDB305}" presName="Name35" presStyleLbl="parChTrans1D3" presStyleIdx="1" presStyleCnt="2"/>
      <dgm:spPr/>
    </dgm:pt>
    <dgm:pt modelId="{23CFA095-58A8-4520-B216-38AA81773D68}" type="pres">
      <dgm:prSet presAssocID="{C3F95DD6-44E0-421E-8626-9992511BA79F}" presName="hierRoot2" presStyleCnt="0">
        <dgm:presLayoutVars>
          <dgm:hierBranch val="r"/>
        </dgm:presLayoutVars>
      </dgm:prSet>
      <dgm:spPr/>
    </dgm:pt>
    <dgm:pt modelId="{2B84B4E3-88C0-4310-8678-C5BB5B6F4E7F}" type="pres">
      <dgm:prSet presAssocID="{C3F95DD6-44E0-421E-8626-9992511BA79F}" presName="rootComposite" presStyleCnt="0"/>
      <dgm:spPr/>
    </dgm:pt>
    <dgm:pt modelId="{AF4AB850-9B6D-4915-B3C9-37D63718EE8A}" type="pres">
      <dgm:prSet presAssocID="{C3F95DD6-44E0-421E-8626-9992511BA79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E8A0DD-BB38-4428-95E9-00BB6106EF1E}" type="pres">
      <dgm:prSet presAssocID="{C3F95DD6-44E0-421E-8626-9992511BA79F}" presName="rootConnector" presStyleLbl="node3" presStyleIdx="1" presStyleCnt="2"/>
      <dgm:spPr/>
      <dgm:t>
        <a:bodyPr/>
        <a:lstStyle/>
        <a:p>
          <a:endParaRPr lang="ru-RU"/>
        </a:p>
      </dgm:t>
    </dgm:pt>
    <dgm:pt modelId="{939E93F1-0055-40DB-810D-1FB82A4A85DC}" type="pres">
      <dgm:prSet presAssocID="{C3F95DD6-44E0-421E-8626-9992511BA79F}" presName="hierChild4" presStyleCnt="0"/>
      <dgm:spPr/>
    </dgm:pt>
    <dgm:pt modelId="{D4DF74F6-D379-43CE-A22A-62C5C3208721}" type="pres">
      <dgm:prSet presAssocID="{C3F95DD6-44E0-421E-8626-9992511BA79F}" presName="hierChild5" presStyleCnt="0"/>
      <dgm:spPr/>
    </dgm:pt>
    <dgm:pt modelId="{2B8C3D7B-92BE-462E-B0D9-61784BAAB4F3}" type="pres">
      <dgm:prSet presAssocID="{37389691-C1F3-486B-AC59-F2BEDCE5E6AE}" presName="hierChild5" presStyleCnt="0"/>
      <dgm:spPr/>
    </dgm:pt>
    <dgm:pt modelId="{76780BC1-B54E-4BD1-9293-4AE531BA75D8}" type="pres">
      <dgm:prSet presAssocID="{4FBCBF20-8D44-4DA9-A63E-7E54D8BE2BC3}" presName="hierChild3" presStyleCnt="0"/>
      <dgm:spPr/>
    </dgm:pt>
  </dgm:ptLst>
  <dgm:cxnLst>
    <dgm:cxn modelId="{A64446E9-FA55-42AA-A1C2-ADE24B58C4E9}" type="presOf" srcId="{C3F95DD6-44E0-421E-8626-9992511BA79F}" destId="{AF4AB850-9B6D-4915-B3C9-37D63718EE8A}" srcOrd="0" destOrd="0" presId="urn:microsoft.com/office/officeart/2005/8/layout/orgChart1"/>
    <dgm:cxn modelId="{BBC586D0-0366-46C6-A6DF-1B3C6098DE4F}" srcId="{4FBCBF20-8D44-4DA9-A63E-7E54D8BE2BC3}" destId="{02F0C259-18FB-4A22-BE6E-D5EB076D383B}" srcOrd="0" destOrd="0" parTransId="{33D47943-02E7-4A1F-B1D6-697A77D5AEC0}" sibTransId="{E1E7D4CD-F6FB-44CA-99B7-F6512A075DAF}"/>
    <dgm:cxn modelId="{4ED8947A-6419-42AB-98A2-5FAB00B7686A}" type="presOf" srcId="{5C9BF291-D832-4DA2-BBC2-917E1028A5CA}" destId="{BA230DF0-7BF4-4D80-9C80-0F05BBDB64A5}" srcOrd="0" destOrd="0" presId="urn:microsoft.com/office/officeart/2005/8/layout/orgChart1"/>
    <dgm:cxn modelId="{C8A3C412-7B83-4EB7-A567-16A7A2EC578C}" type="presOf" srcId="{2C354128-6DFB-4D8E-BAC2-86B85823A9E5}" destId="{EF23868B-B6C5-41C7-A6E9-7DDFA32229FD}" srcOrd="0" destOrd="0" presId="urn:microsoft.com/office/officeart/2005/8/layout/orgChart1"/>
    <dgm:cxn modelId="{29683866-5B32-4AC9-A94D-7F3FC63CFE3C}" type="presOf" srcId="{37389691-C1F3-486B-AC59-F2BEDCE5E6AE}" destId="{C2F013F8-3C80-4D84-A5B1-06F2E8AEADDA}" srcOrd="1" destOrd="0" presId="urn:microsoft.com/office/officeart/2005/8/layout/orgChart1"/>
    <dgm:cxn modelId="{F2B683BA-F9E1-498F-930C-E65DB043E727}" type="presOf" srcId="{33D47943-02E7-4A1F-B1D6-697A77D5AEC0}" destId="{CA4A3068-ABEE-4EDA-8FE9-3C3066E8F92E}" srcOrd="0" destOrd="0" presId="urn:microsoft.com/office/officeart/2005/8/layout/orgChart1"/>
    <dgm:cxn modelId="{155E6006-DFFF-43B9-A7BE-4B402A059655}" type="presOf" srcId="{49136468-DF7C-4B1C-8D1F-8A74B207B486}" destId="{859784AC-CA52-484A-BF15-15FE549CBC45}" srcOrd="0" destOrd="0" presId="urn:microsoft.com/office/officeart/2005/8/layout/orgChart1"/>
    <dgm:cxn modelId="{9543EDA2-8786-4CB8-812D-62FADE8906E3}" type="presOf" srcId="{C3F95DD6-44E0-421E-8626-9992511BA79F}" destId="{B9E8A0DD-BB38-4428-95E9-00BB6106EF1E}" srcOrd="1" destOrd="0" presId="urn:microsoft.com/office/officeart/2005/8/layout/orgChart1"/>
    <dgm:cxn modelId="{0B8845D0-128D-4C37-A652-12FE6B36957D}" srcId="{2C354128-6DFB-4D8E-BAC2-86B85823A9E5}" destId="{4FBCBF20-8D44-4DA9-A63E-7E54D8BE2BC3}" srcOrd="0" destOrd="0" parTransId="{4F380B43-B179-4638-A012-B5F98C619B90}" sibTransId="{7E82C680-D0FD-4A5B-AD31-8BA952420AF1}"/>
    <dgm:cxn modelId="{6060898F-D36A-442B-AB90-A06FD4C30CCF}" srcId="{37389691-C1F3-486B-AC59-F2BEDCE5E6AE}" destId="{C3F95DD6-44E0-421E-8626-9992511BA79F}" srcOrd="1" destOrd="0" parTransId="{791F0C5C-2C02-48D4-A582-7A4BE8EDB305}" sibTransId="{CB394949-849C-47A0-8C82-0FC796721045}"/>
    <dgm:cxn modelId="{DE2D00A1-09B5-44BE-8754-1330545B890D}" srcId="{37389691-C1F3-486B-AC59-F2BEDCE5E6AE}" destId="{5C9BF291-D832-4DA2-BBC2-917E1028A5CA}" srcOrd="0" destOrd="0" parTransId="{49136468-DF7C-4B1C-8D1F-8A74B207B486}" sibTransId="{E06FAC8B-2F3F-4375-A3CB-8ED4087E1736}"/>
    <dgm:cxn modelId="{E2F8877A-CDFE-4AC1-9504-CE96F7A0D16E}" type="presOf" srcId="{02F0C259-18FB-4A22-BE6E-D5EB076D383B}" destId="{3EF2E5CE-0B03-472B-AFCA-D8798EC282D3}" srcOrd="1" destOrd="0" presId="urn:microsoft.com/office/officeart/2005/8/layout/orgChart1"/>
    <dgm:cxn modelId="{F9F96E4B-667E-479D-A11E-FBEEC3B74B08}" type="presOf" srcId="{37389691-C1F3-486B-AC59-F2BEDCE5E6AE}" destId="{CCC2F815-02C0-4A36-8D05-86A42EEE71F2}" srcOrd="0" destOrd="0" presId="urn:microsoft.com/office/officeart/2005/8/layout/orgChart1"/>
    <dgm:cxn modelId="{69190AC1-AE4F-4596-8ED6-AF83B7D0D304}" type="presOf" srcId="{4FBCBF20-8D44-4DA9-A63E-7E54D8BE2BC3}" destId="{C42DE649-DF9B-437D-8F88-B8AB0A002B33}" srcOrd="1" destOrd="0" presId="urn:microsoft.com/office/officeart/2005/8/layout/orgChart1"/>
    <dgm:cxn modelId="{A38B4BE6-4ED0-4EAE-B39C-55E9CF29169D}" type="presOf" srcId="{4FBCBF20-8D44-4DA9-A63E-7E54D8BE2BC3}" destId="{F6C40295-6D32-4C55-9C51-B7ADC040F5DD}" srcOrd="0" destOrd="0" presId="urn:microsoft.com/office/officeart/2005/8/layout/orgChart1"/>
    <dgm:cxn modelId="{E8170861-0891-4F5F-8952-7154FABEAC54}" type="presOf" srcId="{791F0C5C-2C02-48D4-A582-7A4BE8EDB305}" destId="{2ADCEF93-D234-46AC-A4F9-DCBBFD053536}" srcOrd="0" destOrd="0" presId="urn:microsoft.com/office/officeart/2005/8/layout/orgChart1"/>
    <dgm:cxn modelId="{C224CC9A-3A8E-4E9E-8C5D-539A526543B3}" srcId="{4FBCBF20-8D44-4DA9-A63E-7E54D8BE2BC3}" destId="{37389691-C1F3-486B-AC59-F2BEDCE5E6AE}" srcOrd="1" destOrd="0" parTransId="{BE3D92BC-1A15-4582-A46E-8D775017C8E2}" sibTransId="{07711503-E496-4F6A-B966-4B3A5117E015}"/>
    <dgm:cxn modelId="{FE4F2954-9197-4776-B9FC-4D8D951B611C}" type="presOf" srcId="{BE3D92BC-1A15-4582-A46E-8D775017C8E2}" destId="{0899B040-8FB4-4511-A9D9-A373E283A48A}" srcOrd="0" destOrd="0" presId="urn:microsoft.com/office/officeart/2005/8/layout/orgChart1"/>
    <dgm:cxn modelId="{12CC86F1-065C-477D-890D-1910A9F7A650}" type="presOf" srcId="{5C9BF291-D832-4DA2-BBC2-917E1028A5CA}" destId="{00134317-FC44-4016-86C5-DB516DFAEC8C}" srcOrd="1" destOrd="0" presId="urn:microsoft.com/office/officeart/2005/8/layout/orgChart1"/>
    <dgm:cxn modelId="{4D4501B6-4147-46A7-8E5C-981560B5FBA1}" type="presOf" srcId="{02F0C259-18FB-4A22-BE6E-D5EB076D383B}" destId="{A2044AD0-6C33-4A66-B158-D61688A5AA7D}" srcOrd="0" destOrd="0" presId="urn:microsoft.com/office/officeart/2005/8/layout/orgChart1"/>
    <dgm:cxn modelId="{C4FED7E0-026B-4347-9B21-4836016C9907}" type="presParOf" srcId="{EF23868B-B6C5-41C7-A6E9-7DDFA32229FD}" destId="{699D3B1A-10C9-4D70-BE66-C036632F6605}" srcOrd="0" destOrd="0" presId="urn:microsoft.com/office/officeart/2005/8/layout/orgChart1"/>
    <dgm:cxn modelId="{54AE2441-6ABC-4EA7-8EB7-3D997553E8BC}" type="presParOf" srcId="{699D3B1A-10C9-4D70-BE66-C036632F6605}" destId="{D64FE058-ECDF-4393-96F0-28AFB9668D76}" srcOrd="0" destOrd="0" presId="urn:microsoft.com/office/officeart/2005/8/layout/orgChart1"/>
    <dgm:cxn modelId="{0A418D35-23FF-4B5A-9888-13A44F1539C5}" type="presParOf" srcId="{D64FE058-ECDF-4393-96F0-28AFB9668D76}" destId="{F6C40295-6D32-4C55-9C51-B7ADC040F5DD}" srcOrd="0" destOrd="0" presId="urn:microsoft.com/office/officeart/2005/8/layout/orgChart1"/>
    <dgm:cxn modelId="{D5CAE36B-534D-4FBB-9EDC-84AE27FA51FF}" type="presParOf" srcId="{D64FE058-ECDF-4393-96F0-28AFB9668D76}" destId="{C42DE649-DF9B-437D-8F88-B8AB0A002B33}" srcOrd="1" destOrd="0" presId="urn:microsoft.com/office/officeart/2005/8/layout/orgChart1"/>
    <dgm:cxn modelId="{CEAA2A12-1E77-4B09-BB09-63487523A436}" type="presParOf" srcId="{699D3B1A-10C9-4D70-BE66-C036632F6605}" destId="{E17AE7BB-0044-4B13-A003-F7B05B83A751}" srcOrd="1" destOrd="0" presId="urn:microsoft.com/office/officeart/2005/8/layout/orgChart1"/>
    <dgm:cxn modelId="{60E9E6B1-60FD-48E2-AEE1-D8F3BD68A7B0}" type="presParOf" srcId="{E17AE7BB-0044-4B13-A003-F7B05B83A751}" destId="{CA4A3068-ABEE-4EDA-8FE9-3C3066E8F92E}" srcOrd="0" destOrd="0" presId="urn:microsoft.com/office/officeart/2005/8/layout/orgChart1"/>
    <dgm:cxn modelId="{6C85AA66-8D07-44D6-B4FC-5EE4FF87702F}" type="presParOf" srcId="{E17AE7BB-0044-4B13-A003-F7B05B83A751}" destId="{A2E692CA-7184-461D-ABAE-055DA1B04364}" srcOrd="1" destOrd="0" presId="urn:microsoft.com/office/officeart/2005/8/layout/orgChart1"/>
    <dgm:cxn modelId="{621212D5-11B1-479A-9F33-6D0980EFD5C6}" type="presParOf" srcId="{A2E692CA-7184-461D-ABAE-055DA1B04364}" destId="{E4858316-EEC6-4D4A-A090-3C8ABFD353D2}" srcOrd="0" destOrd="0" presId="urn:microsoft.com/office/officeart/2005/8/layout/orgChart1"/>
    <dgm:cxn modelId="{EB18E2C2-3E9D-4E4C-8FCB-2DE7C4B01F5A}" type="presParOf" srcId="{E4858316-EEC6-4D4A-A090-3C8ABFD353D2}" destId="{A2044AD0-6C33-4A66-B158-D61688A5AA7D}" srcOrd="0" destOrd="0" presId="urn:microsoft.com/office/officeart/2005/8/layout/orgChart1"/>
    <dgm:cxn modelId="{6C833B4D-ECE9-41F5-B229-2372746DA01E}" type="presParOf" srcId="{E4858316-EEC6-4D4A-A090-3C8ABFD353D2}" destId="{3EF2E5CE-0B03-472B-AFCA-D8798EC282D3}" srcOrd="1" destOrd="0" presId="urn:microsoft.com/office/officeart/2005/8/layout/orgChart1"/>
    <dgm:cxn modelId="{EE641636-E317-4A31-9A7E-2A04099D72B5}" type="presParOf" srcId="{A2E692CA-7184-461D-ABAE-055DA1B04364}" destId="{60F2C416-1E6E-4395-BA2F-53748FAC79D2}" srcOrd="1" destOrd="0" presId="urn:microsoft.com/office/officeart/2005/8/layout/orgChart1"/>
    <dgm:cxn modelId="{DB41EA45-8809-48B3-84C2-378814263749}" type="presParOf" srcId="{A2E692CA-7184-461D-ABAE-055DA1B04364}" destId="{EA6765FA-88EA-47E7-A274-815812A7EAA3}" srcOrd="2" destOrd="0" presId="urn:microsoft.com/office/officeart/2005/8/layout/orgChart1"/>
    <dgm:cxn modelId="{201F30B5-3F7D-40F4-BE68-DC60C974023F}" type="presParOf" srcId="{E17AE7BB-0044-4B13-A003-F7B05B83A751}" destId="{0899B040-8FB4-4511-A9D9-A373E283A48A}" srcOrd="2" destOrd="0" presId="urn:microsoft.com/office/officeart/2005/8/layout/orgChart1"/>
    <dgm:cxn modelId="{82983AB8-F6C2-4A4B-B14B-64D8E182D261}" type="presParOf" srcId="{E17AE7BB-0044-4B13-A003-F7B05B83A751}" destId="{492E2659-37D6-46BA-91AB-0CED9539A94D}" srcOrd="3" destOrd="0" presId="urn:microsoft.com/office/officeart/2005/8/layout/orgChart1"/>
    <dgm:cxn modelId="{70272204-81B3-4ABC-BA9F-C0CADF939B06}" type="presParOf" srcId="{492E2659-37D6-46BA-91AB-0CED9539A94D}" destId="{F7A28A41-3DE3-4353-B62B-810A7D1FF024}" srcOrd="0" destOrd="0" presId="urn:microsoft.com/office/officeart/2005/8/layout/orgChart1"/>
    <dgm:cxn modelId="{BFCC5CBF-A410-4C7A-8AE1-0C1897260AFD}" type="presParOf" srcId="{F7A28A41-3DE3-4353-B62B-810A7D1FF024}" destId="{CCC2F815-02C0-4A36-8D05-86A42EEE71F2}" srcOrd="0" destOrd="0" presId="urn:microsoft.com/office/officeart/2005/8/layout/orgChart1"/>
    <dgm:cxn modelId="{B9D6301F-8E0E-4ADF-AB3F-B0B7CB047E10}" type="presParOf" srcId="{F7A28A41-3DE3-4353-B62B-810A7D1FF024}" destId="{C2F013F8-3C80-4D84-A5B1-06F2E8AEADDA}" srcOrd="1" destOrd="0" presId="urn:microsoft.com/office/officeart/2005/8/layout/orgChart1"/>
    <dgm:cxn modelId="{66CB02E4-84D0-4F1F-A3D8-BFE3A7982BE6}" type="presParOf" srcId="{492E2659-37D6-46BA-91AB-0CED9539A94D}" destId="{E2D76251-12AF-44A9-AF6D-42593A980743}" srcOrd="1" destOrd="0" presId="urn:microsoft.com/office/officeart/2005/8/layout/orgChart1"/>
    <dgm:cxn modelId="{30C54293-2FAA-4EAE-A8CE-25CFC306C303}" type="presParOf" srcId="{E2D76251-12AF-44A9-AF6D-42593A980743}" destId="{859784AC-CA52-484A-BF15-15FE549CBC45}" srcOrd="0" destOrd="0" presId="urn:microsoft.com/office/officeart/2005/8/layout/orgChart1"/>
    <dgm:cxn modelId="{6749C666-D3F5-4696-8046-71BFE90312D0}" type="presParOf" srcId="{E2D76251-12AF-44A9-AF6D-42593A980743}" destId="{06C44E6E-5EE3-4704-B6D2-15C36550C96B}" srcOrd="1" destOrd="0" presId="urn:microsoft.com/office/officeart/2005/8/layout/orgChart1"/>
    <dgm:cxn modelId="{118B6585-3689-4145-94DF-D7C03578AF54}" type="presParOf" srcId="{06C44E6E-5EE3-4704-B6D2-15C36550C96B}" destId="{4393901C-3C37-490F-8B79-47BCC67A2599}" srcOrd="0" destOrd="0" presId="urn:microsoft.com/office/officeart/2005/8/layout/orgChart1"/>
    <dgm:cxn modelId="{6AD9497E-15F9-46AB-B419-93CD70131601}" type="presParOf" srcId="{4393901C-3C37-490F-8B79-47BCC67A2599}" destId="{BA230DF0-7BF4-4D80-9C80-0F05BBDB64A5}" srcOrd="0" destOrd="0" presId="urn:microsoft.com/office/officeart/2005/8/layout/orgChart1"/>
    <dgm:cxn modelId="{5482D5E2-3B52-4BFD-AEAD-7C4125A759C9}" type="presParOf" srcId="{4393901C-3C37-490F-8B79-47BCC67A2599}" destId="{00134317-FC44-4016-86C5-DB516DFAEC8C}" srcOrd="1" destOrd="0" presId="urn:microsoft.com/office/officeart/2005/8/layout/orgChart1"/>
    <dgm:cxn modelId="{78C0C63B-E38C-4EF1-92D5-EDC8A4D1CCB8}" type="presParOf" srcId="{06C44E6E-5EE3-4704-B6D2-15C36550C96B}" destId="{D649BC05-797C-41FA-868A-6AB3243CBFC3}" srcOrd="1" destOrd="0" presId="urn:microsoft.com/office/officeart/2005/8/layout/orgChart1"/>
    <dgm:cxn modelId="{B6FDDA7D-194F-47AF-BDD9-CFA1353F509C}" type="presParOf" srcId="{06C44E6E-5EE3-4704-B6D2-15C36550C96B}" destId="{7023B00D-EF8C-42F5-95E5-421FF5DDAA94}" srcOrd="2" destOrd="0" presId="urn:microsoft.com/office/officeart/2005/8/layout/orgChart1"/>
    <dgm:cxn modelId="{72D2B43D-0B7A-46C4-A456-3B177F2C6CAB}" type="presParOf" srcId="{E2D76251-12AF-44A9-AF6D-42593A980743}" destId="{2ADCEF93-D234-46AC-A4F9-DCBBFD053536}" srcOrd="2" destOrd="0" presId="urn:microsoft.com/office/officeart/2005/8/layout/orgChart1"/>
    <dgm:cxn modelId="{F03A72A5-61D5-4CE1-B3DE-2DC0125F6D94}" type="presParOf" srcId="{E2D76251-12AF-44A9-AF6D-42593A980743}" destId="{23CFA095-58A8-4520-B216-38AA81773D68}" srcOrd="3" destOrd="0" presId="urn:microsoft.com/office/officeart/2005/8/layout/orgChart1"/>
    <dgm:cxn modelId="{94477444-AEE5-49DA-A91F-ADB1E70BDCF4}" type="presParOf" srcId="{23CFA095-58A8-4520-B216-38AA81773D68}" destId="{2B84B4E3-88C0-4310-8678-C5BB5B6F4E7F}" srcOrd="0" destOrd="0" presId="urn:microsoft.com/office/officeart/2005/8/layout/orgChart1"/>
    <dgm:cxn modelId="{C504CB73-A605-47EE-B9A9-B659663730AE}" type="presParOf" srcId="{2B84B4E3-88C0-4310-8678-C5BB5B6F4E7F}" destId="{AF4AB850-9B6D-4915-B3C9-37D63718EE8A}" srcOrd="0" destOrd="0" presId="urn:microsoft.com/office/officeart/2005/8/layout/orgChart1"/>
    <dgm:cxn modelId="{F0194259-155E-41EA-990D-6EB78185F42C}" type="presParOf" srcId="{2B84B4E3-88C0-4310-8678-C5BB5B6F4E7F}" destId="{B9E8A0DD-BB38-4428-95E9-00BB6106EF1E}" srcOrd="1" destOrd="0" presId="urn:microsoft.com/office/officeart/2005/8/layout/orgChart1"/>
    <dgm:cxn modelId="{289A4A9F-AF12-43E8-A9A9-2B3FEF5DA766}" type="presParOf" srcId="{23CFA095-58A8-4520-B216-38AA81773D68}" destId="{939E93F1-0055-40DB-810D-1FB82A4A85DC}" srcOrd="1" destOrd="0" presId="urn:microsoft.com/office/officeart/2005/8/layout/orgChart1"/>
    <dgm:cxn modelId="{D8697946-0F41-4C4C-961D-222935AFFBC6}" type="presParOf" srcId="{23CFA095-58A8-4520-B216-38AA81773D68}" destId="{D4DF74F6-D379-43CE-A22A-62C5C3208721}" srcOrd="2" destOrd="0" presId="urn:microsoft.com/office/officeart/2005/8/layout/orgChart1"/>
    <dgm:cxn modelId="{A7FEFC93-C1E9-4789-9108-48974C04C3B9}" type="presParOf" srcId="{492E2659-37D6-46BA-91AB-0CED9539A94D}" destId="{2B8C3D7B-92BE-462E-B0D9-61784BAAB4F3}" srcOrd="2" destOrd="0" presId="urn:microsoft.com/office/officeart/2005/8/layout/orgChart1"/>
    <dgm:cxn modelId="{1A15947A-347A-4351-9863-496FADB7F686}" type="presParOf" srcId="{699D3B1A-10C9-4D70-BE66-C036632F6605}" destId="{76780BC1-B54E-4BD1-9293-4AE531BA75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FA40D-0154-495C-9F4C-7E50F026F412}">
      <dsp:nvSpPr>
        <dsp:cNvPr id="0" name=""/>
        <dsp:cNvSpPr/>
      </dsp:nvSpPr>
      <dsp:spPr>
        <a:xfrm>
          <a:off x="4594386" y="283317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16"/>
              </a:lnTo>
              <a:lnTo>
                <a:pt x="1416373" y="245816"/>
              </a:lnTo>
              <a:lnTo>
                <a:pt x="1416373" y="4916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23270-66BD-4310-B13C-31965E1AF870}">
      <dsp:nvSpPr>
        <dsp:cNvPr id="0" name=""/>
        <dsp:cNvSpPr/>
      </dsp:nvSpPr>
      <dsp:spPr>
        <a:xfrm>
          <a:off x="3178013" y="283317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1416373" y="0"/>
              </a:moveTo>
              <a:lnTo>
                <a:pt x="1416373" y="245816"/>
              </a:lnTo>
              <a:lnTo>
                <a:pt x="0" y="245816"/>
              </a:lnTo>
              <a:lnTo>
                <a:pt x="0" y="4916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49650-7EA6-477F-B71B-482B589CFBF0}">
      <dsp:nvSpPr>
        <dsp:cNvPr id="0" name=""/>
        <dsp:cNvSpPr/>
      </dsp:nvSpPr>
      <dsp:spPr>
        <a:xfrm>
          <a:off x="3178013" y="117098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16"/>
              </a:lnTo>
              <a:lnTo>
                <a:pt x="1416373" y="245816"/>
              </a:lnTo>
              <a:lnTo>
                <a:pt x="1416373" y="49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8FB97-BA5C-41FE-89AD-5E575EC66E05}">
      <dsp:nvSpPr>
        <dsp:cNvPr id="0" name=""/>
        <dsp:cNvSpPr/>
      </dsp:nvSpPr>
      <dsp:spPr>
        <a:xfrm>
          <a:off x="1761640" y="117098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1416373" y="0"/>
              </a:moveTo>
              <a:lnTo>
                <a:pt x="1416373" y="245816"/>
              </a:lnTo>
              <a:lnTo>
                <a:pt x="0" y="245816"/>
              </a:lnTo>
              <a:lnTo>
                <a:pt x="0" y="49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1CD17-8E57-4F00-A329-D0C960203B0A}">
      <dsp:nvSpPr>
        <dsp:cNvPr id="0" name=""/>
        <dsp:cNvSpPr/>
      </dsp:nvSpPr>
      <dsp:spPr>
        <a:xfrm>
          <a:off x="2007456" y="43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Психика </a:t>
          </a:r>
        </a:p>
      </dsp:txBody>
      <dsp:txXfrm>
        <a:off x="2007456" y="431"/>
        <a:ext cx="2341112" cy="1170556"/>
      </dsp:txXfrm>
    </dsp:sp>
    <dsp:sp modelId="{4D38BEA4-A68E-4263-A288-34B3E1C071F6}">
      <dsp:nvSpPr>
        <dsp:cNvPr id="0" name=""/>
        <dsp:cNvSpPr/>
      </dsp:nvSpPr>
      <dsp:spPr>
        <a:xfrm>
          <a:off x="591083" y="166262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Сознание («Я»)</a:t>
          </a:r>
        </a:p>
      </dsp:txBody>
      <dsp:txXfrm>
        <a:off x="591083" y="1662621"/>
        <a:ext cx="2341112" cy="1170556"/>
      </dsp:txXfrm>
    </dsp:sp>
    <dsp:sp modelId="{0AE2950F-99B9-4D07-9EF8-8F8D96728719}">
      <dsp:nvSpPr>
        <dsp:cNvPr id="0" name=""/>
        <dsp:cNvSpPr/>
      </dsp:nvSpPr>
      <dsp:spPr>
        <a:xfrm>
          <a:off x="3423830" y="166262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 </a:t>
          </a:r>
        </a:p>
      </dsp:txBody>
      <dsp:txXfrm>
        <a:off x="3423830" y="1662621"/>
        <a:ext cx="2341112" cy="1170556"/>
      </dsp:txXfrm>
    </dsp:sp>
    <dsp:sp modelId="{7B73121C-7470-4773-A095-2E1A253D977A}">
      <dsp:nvSpPr>
        <dsp:cNvPr id="0" name=""/>
        <dsp:cNvSpPr/>
      </dsp:nvSpPr>
      <dsp:spPr>
        <a:xfrm>
          <a:off x="2007456" y="332481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Сверхсознание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(«Супер-Я», «Супер-Эго», )</a:t>
          </a:r>
        </a:p>
      </dsp:txBody>
      <dsp:txXfrm>
        <a:off x="2007456" y="3324811"/>
        <a:ext cx="2341112" cy="1170556"/>
      </dsp:txXfrm>
    </dsp:sp>
    <dsp:sp modelId="{265E8716-95E9-4134-8493-E731B35E428E}">
      <dsp:nvSpPr>
        <dsp:cNvPr id="0" name=""/>
        <dsp:cNvSpPr/>
      </dsp:nvSpPr>
      <dsp:spPr>
        <a:xfrm>
          <a:off x="4840203" y="332481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Подсознание («Оно», «Ид»)</a:t>
          </a:r>
        </a:p>
      </dsp:txBody>
      <dsp:txXfrm>
        <a:off x="4840203" y="3324811"/>
        <a:ext cx="2341112" cy="1170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CEF93-D234-46AC-A4F9-DCBBFD053536}">
      <dsp:nvSpPr>
        <dsp:cNvPr id="0" name=""/>
        <dsp:cNvSpPr/>
      </dsp:nvSpPr>
      <dsp:spPr>
        <a:xfrm>
          <a:off x="4594386" y="283317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16"/>
              </a:lnTo>
              <a:lnTo>
                <a:pt x="1416373" y="245816"/>
              </a:lnTo>
              <a:lnTo>
                <a:pt x="1416373" y="4916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784AC-CA52-484A-BF15-15FE549CBC45}">
      <dsp:nvSpPr>
        <dsp:cNvPr id="0" name=""/>
        <dsp:cNvSpPr/>
      </dsp:nvSpPr>
      <dsp:spPr>
        <a:xfrm>
          <a:off x="3178013" y="283317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1416373" y="0"/>
              </a:moveTo>
              <a:lnTo>
                <a:pt x="1416373" y="245816"/>
              </a:lnTo>
              <a:lnTo>
                <a:pt x="0" y="245816"/>
              </a:lnTo>
              <a:lnTo>
                <a:pt x="0" y="4916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9B040-8FB4-4511-A9D9-A373E283A48A}">
      <dsp:nvSpPr>
        <dsp:cNvPr id="0" name=""/>
        <dsp:cNvSpPr/>
      </dsp:nvSpPr>
      <dsp:spPr>
        <a:xfrm>
          <a:off x="3178013" y="117098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816"/>
              </a:lnTo>
              <a:lnTo>
                <a:pt x="1416373" y="245816"/>
              </a:lnTo>
              <a:lnTo>
                <a:pt x="1416373" y="49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A3068-ABEE-4EDA-8FE9-3C3066E8F92E}">
      <dsp:nvSpPr>
        <dsp:cNvPr id="0" name=""/>
        <dsp:cNvSpPr/>
      </dsp:nvSpPr>
      <dsp:spPr>
        <a:xfrm>
          <a:off x="1761640" y="1170988"/>
          <a:ext cx="1416373" cy="491633"/>
        </a:xfrm>
        <a:custGeom>
          <a:avLst/>
          <a:gdLst/>
          <a:ahLst/>
          <a:cxnLst/>
          <a:rect l="0" t="0" r="0" b="0"/>
          <a:pathLst>
            <a:path>
              <a:moveTo>
                <a:pt x="1416373" y="0"/>
              </a:moveTo>
              <a:lnTo>
                <a:pt x="1416373" y="245816"/>
              </a:lnTo>
              <a:lnTo>
                <a:pt x="0" y="245816"/>
              </a:lnTo>
              <a:lnTo>
                <a:pt x="0" y="491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40295-6D32-4C55-9C51-B7ADC040F5DD}">
      <dsp:nvSpPr>
        <dsp:cNvPr id="0" name=""/>
        <dsp:cNvSpPr/>
      </dsp:nvSpPr>
      <dsp:spPr>
        <a:xfrm>
          <a:off x="2007456" y="43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Психика </a:t>
          </a:r>
        </a:p>
      </dsp:txBody>
      <dsp:txXfrm>
        <a:off x="2007456" y="431"/>
        <a:ext cx="2341112" cy="1170556"/>
      </dsp:txXfrm>
    </dsp:sp>
    <dsp:sp modelId="{A2044AD0-6C33-4A66-B158-D61688A5AA7D}">
      <dsp:nvSpPr>
        <dsp:cNvPr id="0" name=""/>
        <dsp:cNvSpPr/>
      </dsp:nvSpPr>
      <dsp:spPr>
        <a:xfrm>
          <a:off x="591083" y="166262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Сознание </a:t>
          </a:r>
        </a:p>
      </dsp:txBody>
      <dsp:txXfrm>
        <a:off x="591083" y="1662621"/>
        <a:ext cx="2341112" cy="1170556"/>
      </dsp:txXfrm>
    </dsp:sp>
    <dsp:sp modelId="{CCC2F815-02C0-4A36-8D05-86A42EEE71F2}">
      <dsp:nvSpPr>
        <dsp:cNvPr id="0" name=""/>
        <dsp:cNvSpPr/>
      </dsp:nvSpPr>
      <dsp:spPr>
        <a:xfrm>
          <a:off x="3423830" y="166262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423830" y="1662621"/>
        <a:ext cx="2341112" cy="1170556"/>
      </dsp:txXfrm>
    </dsp:sp>
    <dsp:sp modelId="{BA230DF0-7BF4-4D80-9C80-0F05BBDB64A5}">
      <dsp:nvSpPr>
        <dsp:cNvPr id="0" name=""/>
        <dsp:cNvSpPr/>
      </dsp:nvSpPr>
      <dsp:spPr>
        <a:xfrm>
          <a:off x="2007456" y="332481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Индивидуальное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007456" y="3324811"/>
        <a:ext cx="2341112" cy="1170556"/>
      </dsp:txXfrm>
    </dsp:sp>
    <dsp:sp modelId="{AF4AB850-9B6D-4915-B3C9-37D63718EE8A}">
      <dsp:nvSpPr>
        <dsp:cNvPr id="0" name=""/>
        <dsp:cNvSpPr/>
      </dsp:nvSpPr>
      <dsp:spPr>
        <a:xfrm>
          <a:off x="4840203" y="3324811"/>
          <a:ext cx="2341112" cy="1170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Коллективное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бессознательное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(архетипы)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4840203" y="3324811"/>
        <a:ext cx="2341112" cy="1170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2018601-BAFE-49C1-9AB7-A80F449CFC9F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DB828DB-B9C1-450C-A19B-E6A10730715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-243408"/>
            <a:ext cx="8892480" cy="4248472"/>
          </a:xfrm>
        </p:spPr>
        <p:txBody>
          <a:bodyPr/>
          <a:lstStyle/>
          <a:p>
            <a:r>
              <a:rPr lang="ru-RU" dirty="0" smtClean="0"/>
              <a:t>Философия </a:t>
            </a:r>
            <a:r>
              <a:rPr lang="en-US" dirty="0" smtClean="0"/>
              <a:t>XX</a:t>
            </a:r>
            <a:r>
              <a:rPr lang="ru-RU" dirty="0" smtClean="0"/>
              <a:t> века и Современность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042012_0835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9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7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txBody>
          <a:bodyPr/>
          <a:lstStyle/>
          <a:p>
            <a:pPr marL="342900" indent="-342900" algn="ctr"/>
            <a:r>
              <a:rPr lang="ru-RU" sz="3600" dirty="0"/>
              <a:t>Не занимают таких крайних позиций и не составляются в эту схему:</a:t>
            </a:r>
          </a:p>
          <a:p>
            <a:pPr marL="342900" indent="-342900" algn="ctr"/>
            <a:r>
              <a:rPr lang="ru-RU" sz="3600" dirty="0"/>
              <a:t>- Феноменология</a:t>
            </a:r>
          </a:p>
          <a:p>
            <a:pPr marL="342900" indent="-342900" algn="ctr"/>
            <a:r>
              <a:rPr lang="ru-RU" sz="3600" dirty="0"/>
              <a:t>- Прагматизм</a:t>
            </a:r>
          </a:p>
          <a:p>
            <a:pPr marL="342900" indent="-342900" algn="ctr"/>
            <a:r>
              <a:rPr lang="ru-RU" sz="3600" dirty="0"/>
              <a:t>Теистические концепции: </a:t>
            </a:r>
          </a:p>
          <a:p>
            <a:pPr marL="342900" indent="-342900" algn="ctr"/>
            <a:r>
              <a:rPr lang="ru-RU" sz="3600" dirty="0"/>
              <a:t>неотомизм и персонализм</a:t>
            </a:r>
            <a:endParaRPr lang="uk-UA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5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15200" cy="1154097"/>
          </a:xfrm>
        </p:spPr>
        <p:txBody>
          <a:bodyPr/>
          <a:lstStyle/>
          <a:p>
            <a:r>
              <a:rPr lang="uk-UA" i="1" dirty="0"/>
              <a:t>Позитивизм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315200" cy="3539527"/>
          </a:xfrm>
        </p:spPr>
        <p:txBody>
          <a:bodyPr/>
          <a:lstStyle/>
          <a:p>
            <a:r>
              <a:rPr lang="ru-RU" sz="3200" i="1" dirty="0"/>
              <a:t>Философское направление, основанное на принципе, что положительное сознание достигается лишь конкретными науками, а философия как наука не имеет права на существование.</a:t>
            </a:r>
            <a:endParaRPr lang="uk-UA" sz="32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8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15200" cy="1154097"/>
          </a:xfrm>
        </p:spPr>
        <p:txBody>
          <a:bodyPr>
            <a:normAutofit/>
          </a:bodyPr>
          <a:lstStyle/>
          <a:p>
            <a:r>
              <a:rPr lang="uk-UA" i="1" dirty="0" smtClean="0"/>
              <a:t> Неопозитивизм </a:t>
            </a:r>
            <a:r>
              <a:rPr lang="uk-UA" i="1" dirty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315200" cy="3539527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од</a:t>
            </a:r>
            <a:r>
              <a:rPr lang="ru-RU" sz="2800" dirty="0" smtClean="0"/>
              <a:t>но </a:t>
            </a:r>
            <a:r>
              <a:rPr lang="ru-RU" sz="2800" dirty="0"/>
              <a:t>из основных направлений философии 20 в., форма позитивизма. Основные идеи восходят к эмпиризму и феноменализму (Дж. Беркли, Д. Юм.). Отвергая возможность философии как теоретического познания мировоззренческих проблем, противопоставляет науку философии. </a:t>
            </a:r>
          </a:p>
        </p:txBody>
      </p:sp>
    </p:spTree>
    <p:extLst>
      <p:ext uri="{BB962C8B-B14F-4D97-AF65-F5344CB8AC3E}">
        <p14:creationId xmlns:p14="http://schemas.microsoft.com/office/powerpoint/2010/main" val="41039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315200" cy="1154097"/>
          </a:xfrm>
        </p:spPr>
        <p:txBody>
          <a:bodyPr/>
          <a:lstStyle/>
          <a:p>
            <a:r>
              <a:rPr lang="uk-UA" i="1" dirty="0" smtClean="0"/>
              <a:t>Психоанализ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315200" cy="3539527"/>
          </a:xfrm>
        </p:spPr>
        <p:txBody>
          <a:bodyPr/>
          <a:lstStyle/>
          <a:p>
            <a:r>
              <a:rPr lang="ru-RU" sz="3600" dirty="0"/>
              <a:t>направление в современной философии, объяс­няющее роль бессознательного, иных психических процессов в жизни человека и общества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1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Неофрейдизм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направление в современном психоанализе, получившее распространение гл. о. в США. Наиболее известные представители: К. Хорни, Г. С. Салливан, Э. Фромм и др. Возник в 1920—30 гг. Лидеры неофрейдизма, подвергнув критике некоторые фундаментальные утверждения 3. Фрейда (в частности, теорию либидо), акцентировали роль социальных и культурных детерминант в жизнедеятельности личности и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3329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Философия жизни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Иррационалистичная философская школа, в центре которой понятие “жизнь”, как целостная реальность, не тождественная ни духу, ни материи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78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2.Проблемма бессознательного в современной философии. Развитие психоаналитической </a:t>
            </a:r>
            <a:r>
              <a:rPr lang="ru-RU" sz="3600" dirty="0" smtClean="0"/>
              <a:t>философии.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54" y="1844823"/>
            <a:ext cx="3853474" cy="5053387"/>
          </a:xfrm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016" y="1844824"/>
            <a:ext cx="4427984" cy="505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1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развития психоаналитической философии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i="1" dirty="0" smtClean="0"/>
              <a:t>Фрейдизм</a:t>
            </a:r>
            <a:endParaRPr lang="uk-UA" sz="3600" i="1" dirty="0"/>
          </a:p>
          <a:p>
            <a:r>
              <a:rPr lang="uk-UA" sz="3600" i="1" dirty="0" smtClean="0"/>
              <a:t>Неофрейдизм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00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15200" cy="1154097"/>
          </a:xfrm>
        </p:spPr>
        <p:txBody>
          <a:bodyPr>
            <a:normAutofit/>
          </a:bodyPr>
          <a:lstStyle/>
          <a:p>
            <a:r>
              <a:rPr lang="ru-RU" dirty="0" smtClean="0"/>
              <a:t>Фрейдизм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315200" cy="353952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название теории и метода психоанализа. Назван так по имени 3. Фрейда (1856 - 1939), австр. врача - невропатолога и психиатра. Фрейд, исследуя причины патологических процессов в психике, решительно отказался от вульгарно-материалистических в своей основе попыток объяснять изменения содержания психических актов физиологическими причинами.</a:t>
            </a:r>
          </a:p>
        </p:txBody>
      </p:sp>
    </p:spTree>
    <p:extLst>
      <p:ext uri="{BB962C8B-B14F-4D97-AF65-F5344CB8AC3E}">
        <p14:creationId xmlns:p14="http://schemas.microsoft.com/office/powerpoint/2010/main" val="21316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1.Своеобразие философской ситуации </a:t>
            </a:r>
            <a:r>
              <a:rPr lang="en-US" sz="2800" dirty="0" smtClean="0"/>
              <a:t>XX </a:t>
            </a:r>
            <a:r>
              <a:rPr lang="ru-RU" sz="2800" dirty="0" smtClean="0"/>
              <a:t>веке. Отношение к разуму и науке.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2.Проблемма </a:t>
            </a:r>
            <a:r>
              <a:rPr lang="ru-RU" sz="2800" dirty="0" smtClean="0"/>
              <a:t>бессознательного в </a:t>
            </a:r>
            <a:r>
              <a:rPr lang="ru-RU" sz="2800" dirty="0"/>
              <a:t>с</a:t>
            </a:r>
            <a:r>
              <a:rPr lang="ru-RU" sz="2800" dirty="0" smtClean="0"/>
              <a:t>овременной философии. Развитие психоаналитической философии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3.Уникальность </a:t>
            </a:r>
            <a:r>
              <a:rPr lang="ru-RU" sz="2800" dirty="0" smtClean="0"/>
              <a:t>человеческого бытия как проблема  философии </a:t>
            </a:r>
            <a:r>
              <a:rPr lang="en-US" sz="2800" dirty="0" smtClean="0"/>
              <a:t>XX </a:t>
            </a:r>
            <a:r>
              <a:rPr lang="ru-RU" sz="2800" dirty="0" smtClean="0"/>
              <a:t>века. Экзистенциальная философия</a:t>
            </a:r>
            <a:r>
              <a:rPr lang="en-US" sz="2800" dirty="0" smtClean="0"/>
              <a:t>,</a:t>
            </a:r>
            <a:r>
              <a:rPr lang="ru-RU" sz="2800" dirty="0" smtClean="0"/>
              <a:t> ее разновидности. Феноменология.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4.Аналитическая </a:t>
            </a:r>
            <a:r>
              <a:rPr lang="ru-RU" sz="2800" dirty="0" smtClean="0"/>
              <a:t>философия и философия науки в </a:t>
            </a:r>
            <a:r>
              <a:rPr lang="en-US" sz="2800" dirty="0" smtClean="0"/>
              <a:t>XX </a:t>
            </a:r>
            <a:r>
              <a:rPr lang="ru-RU" sz="2800" dirty="0" smtClean="0"/>
              <a:t>веке. Эволюция позитивистской философии.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43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Неофрейдизм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одно из направлений в психоанализе, представители которого подвергли пересмотру некоторые идеи З. Фрейда и сосредоточили свое внимание не на биологических, а на культурных и социологических детерминантах невротических заболеваний. Основоположниками неофрейдизма считаются такие психоаналитики, как К. Хор ни (1885–1952), Г.С. Салливан (1892–1949), Э. Фромм (1900–1980).</a:t>
            </a:r>
          </a:p>
        </p:txBody>
      </p:sp>
    </p:spTree>
    <p:extLst>
      <p:ext uri="{BB962C8B-B14F-4D97-AF65-F5344CB8AC3E}">
        <p14:creationId xmlns:p14="http://schemas.microsoft.com/office/powerpoint/2010/main" val="10258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15200" cy="1154097"/>
          </a:xfrm>
        </p:spPr>
        <p:txBody>
          <a:bodyPr/>
          <a:lstStyle/>
          <a:p>
            <a:r>
              <a:rPr lang="ru-RU" dirty="0" smtClean="0"/>
              <a:t>Психоанализ З.Фрейда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6288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47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1154097"/>
          </a:xfrm>
        </p:spPr>
        <p:txBody>
          <a:bodyPr/>
          <a:lstStyle/>
          <a:p>
            <a:r>
              <a:rPr lang="ru-RU" dirty="0" smtClean="0"/>
              <a:t>Психоанализ Г.К.Юнга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55147" y="198884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12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315200" cy="1154097"/>
          </a:xfrm>
        </p:spPr>
        <p:txBody>
          <a:bodyPr>
            <a:noAutofit/>
          </a:bodyPr>
          <a:lstStyle/>
          <a:p>
            <a:r>
              <a:rPr lang="ru-RU" sz="2400" dirty="0" smtClean="0"/>
              <a:t>1.Своеобразие </a:t>
            </a:r>
            <a:r>
              <a:rPr lang="ru-RU" sz="2400" dirty="0"/>
              <a:t>философской ситуации </a:t>
            </a:r>
            <a:r>
              <a:rPr lang="ru-RU" sz="2400" dirty="0" smtClean="0"/>
              <a:t> в </a:t>
            </a:r>
            <a:r>
              <a:rPr lang="en-US" sz="2400" dirty="0" smtClean="0"/>
              <a:t>XX </a:t>
            </a:r>
            <a:r>
              <a:rPr lang="ru-RU" sz="2400" dirty="0"/>
              <a:t>веке. Отношение к разуму и </a:t>
            </a:r>
            <a:r>
              <a:rPr lang="ru-RU" sz="2400" dirty="0" smtClean="0"/>
              <a:t>науке.</a:t>
            </a:r>
            <a:endParaRPr lang="ru-RU" sz="2400" dirty="0"/>
          </a:p>
        </p:txBody>
      </p:sp>
      <p:pic>
        <p:nvPicPr>
          <p:cNvPr id="1027" name="Picture 3" descr="D:\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34337"/>
            <a:ext cx="4248472" cy="48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1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9"/>
            <a:ext cx="73152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философии </a:t>
            </a:r>
            <a:r>
              <a:rPr lang="en-US" dirty="0" smtClean="0"/>
              <a:t>XX </a:t>
            </a:r>
            <a:r>
              <a:rPr lang="ru-RU" dirty="0" smtClean="0"/>
              <a:t>века.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388424" cy="5328592"/>
          </a:xfrm>
        </p:spPr>
        <p:txBody>
          <a:bodyPr>
            <a:normAutofit/>
          </a:bodyPr>
          <a:lstStyle/>
          <a:p>
            <a:r>
              <a:rPr lang="ru-RU" sz="1600" dirty="0"/>
              <a:t>Главное отличие в развитии философской мысли двадцатого столетия – плюрализм мнений, многообразие философских школ и течений. Более отчетливое выражение принимает разработка философской проблематики по двум основополагающим направлениям – материализма и идеализма. Достижения естествознания, в первую очередь, физики, химии и биологии активно используются в построении философских концепций. Философия идет по пути углубления основополагающих представлений о бытии, проникновения в сложнейшее строение материи, предпринимает попытки осмыслить человеческое существование, решая проблемы общественного развития посредством соединения результатов научного анализа и социальной практики. Характерно, что, несмотря на успехи науки, философия не может устраниться от религиозной тематики: в одном случае религия выступает объектом философского анализа, в другом – составляет основу, фундамент самого философствования. Попытки выработать «чистую философию», свободную от воздействия науки и общественной практики, в очередной раз заканчиваются крахом. Как, впрочем, и стремление со стороны науки лишить философию ее традиционной проблематики. Вот почему, давая оценку тем или иным философским течениям эпохи, нельзя не учитывать конкретных социально-политических, экономических условий, сопутствовавших культурной жизни мирового сообщества в завершающемся веке, становлению его философских представлений.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8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Organization Chart 5"/>
          <p:cNvGrpSpPr>
            <a:grpSpLocks noChangeAspect="1"/>
          </p:cNvGrpSpPr>
          <p:nvPr/>
        </p:nvGrpSpPr>
        <p:grpSpPr bwMode="auto">
          <a:xfrm>
            <a:off x="316986" y="186507"/>
            <a:ext cx="8623900" cy="6597352"/>
            <a:chOff x="266" y="707"/>
            <a:chExt cx="2016" cy="2016"/>
          </a:xfrm>
        </p:grpSpPr>
        <p:cxnSp>
          <p:nvCxnSpPr>
            <p:cNvPr id="23" name="_s6189"/>
            <p:cNvCxnSpPr>
              <a:cxnSpLocks noChangeShapeType="1"/>
              <a:stCxn id="39" idx="0"/>
              <a:endCxn id="38" idx="2"/>
            </p:cNvCxnSpPr>
            <p:nvPr/>
          </p:nvCxnSpPr>
          <p:spPr bwMode="auto">
            <a:xfrm rot="-5400000">
              <a:off x="1779" y="236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_s6185"/>
            <p:cNvCxnSpPr>
              <a:cxnSpLocks noChangeShapeType="1"/>
              <a:stCxn id="38" idx="1"/>
              <a:endCxn id="31" idx="2"/>
            </p:cNvCxnSpPr>
            <p:nvPr/>
          </p:nvCxnSpPr>
          <p:spPr bwMode="auto">
            <a:xfrm rot="10800000">
              <a:off x="1274" y="959"/>
              <a:ext cx="144" cy="11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_s6173"/>
            <p:cNvCxnSpPr>
              <a:cxnSpLocks noChangeShapeType="1"/>
              <a:stCxn id="37" idx="0"/>
              <a:endCxn id="34" idx="2"/>
            </p:cNvCxnSpPr>
            <p:nvPr/>
          </p:nvCxnSpPr>
          <p:spPr bwMode="auto">
            <a:xfrm rot="5400000" flipH="1" flipV="1">
              <a:off x="677" y="2303"/>
              <a:ext cx="42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_s6171"/>
            <p:cNvCxnSpPr>
              <a:cxnSpLocks noChangeShapeType="1"/>
              <a:stCxn id="36" idx="0"/>
              <a:endCxn id="32" idx="2"/>
            </p:cNvCxnSpPr>
            <p:nvPr/>
          </p:nvCxnSpPr>
          <p:spPr bwMode="auto">
            <a:xfrm rot="5400000" flipH="1" flipV="1">
              <a:off x="645" y="1348"/>
              <a:ext cx="10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_s6169"/>
            <p:cNvCxnSpPr>
              <a:cxnSpLocks noChangeShapeType="1"/>
              <a:stCxn id="35" idx="0"/>
              <a:endCxn id="33" idx="2"/>
            </p:cNvCxnSpPr>
            <p:nvPr/>
          </p:nvCxnSpPr>
          <p:spPr bwMode="auto">
            <a:xfrm rot="-5400000">
              <a:off x="1779" y="149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_s6167"/>
            <p:cNvCxnSpPr>
              <a:cxnSpLocks noChangeShapeType="1"/>
              <a:stCxn id="34" idx="3"/>
              <a:endCxn id="31" idx="2"/>
            </p:cNvCxnSpPr>
            <p:nvPr/>
          </p:nvCxnSpPr>
          <p:spPr bwMode="auto">
            <a:xfrm flipV="1">
              <a:off x="1130" y="959"/>
              <a:ext cx="144" cy="109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_s6166"/>
            <p:cNvCxnSpPr>
              <a:cxnSpLocks noChangeShapeType="1"/>
              <a:stCxn id="33" idx="1"/>
              <a:endCxn id="31" idx="2"/>
            </p:cNvCxnSpPr>
            <p:nvPr/>
          </p:nvCxnSpPr>
          <p:spPr bwMode="auto">
            <a:xfrm rot="10800000">
              <a:off x="1274" y="959"/>
              <a:ext cx="144" cy="32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_s6165"/>
            <p:cNvCxnSpPr>
              <a:cxnSpLocks noChangeShapeType="1"/>
              <a:stCxn id="32" idx="3"/>
              <a:endCxn id="31" idx="2"/>
            </p:cNvCxnSpPr>
            <p:nvPr/>
          </p:nvCxnSpPr>
          <p:spPr bwMode="auto">
            <a:xfrm flipV="1">
              <a:off x="1130" y="959"/>
              <a:ext cx="144" cy="2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_s6161"/>
            <p:cNvSpPr>
              <a:spLocks noChangeArrowheads="1"/>
            </p:cNvSpPr>
            <p:nvPr/>
          </p:nvSpPr>
          <p:spPr bwMode="auto">
            <a:xfrm>
              <a:off x="842" y="707"/>
              <a:ext cx="864" cy="25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500" dirty="0" err="1"/>
                <a:t>Особенности</a:t>
              </a:r>
              <a:r>
                <a:rPr lang="uk-UA" sz="2500" dirty="0"/>
                <a:t>  </a:t>
              </a:r>
            </a:p>
            <a:p>
              <a:pPr algn="ctr"/>
              <a:r>
                <a:rPr lang="uk-UA" sz="2500" dirty="0" err="1"/>
                <a:t>философии</a:t>
              </a:r>
              <a:r>
                <a:rPr lang="uk-UA" sz="2500" dirty="0"/>
                <a:t> ХХ ст.</a:t>
              </a:r>
            </a:p>
          </p:txBody>
        </p:sp>
        <p:sp>
          <p:nvSpPr>
            <p:cNvPr id="32" name="_s6162"/>
            <p:cNvSpPr>
              <a:spLocks noChangeArrowheads="1"/>
            </p:cNvSpPr>
            <p:nvPr/>
          </p:nvSpPr>
          <p:spPr bwMode="auto">
            <a:xfrm>
              <a:off x="266" y="1022"/>
              <a:ext cx="864" cy="2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Вышла далеко за пределы</a:t>
              </a:r>
            </a:p>
            <a:p>
              <a:pPr algn="ctr"/>
              <a:r>
                <a:rPr lang="ru-RU"/>
                <a:t>  академаудиторий</a:t>
              </a:r>
              <a:endParaRPr lang="uk-UA"/>
            </a:p>
          </p:txBody>
        </p:sp>
        <p:sp>
          <p:nvSpPr>
            <p:cNvPr id="33" name="_s6163"/>
            <p:cNvSpPr>
              <a:spLocks noChangeArrowheads="1"/>
            </p:cNvSpPr>
            <p:nvPr/>
          </p:nvSpPr>
          <p:spPr bwMode="auto">
            <a:xfrm>
              <a:off x="1418" y="113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 dirty="0"/>
                <a:t>Ей свойственное </a:t>
              </a:r>
            </a:p>
            <a:p>
              <a:pPr algn="ctr"/>
              <a:r>
                <a:rPr lang="ru-RU" sz="1600" dirty="0"/>
                <a:t>колоссальное разнообразие, </a:t>
              </a:r>
            </a:p>
            <a:p>
              <a:pPr algn="ctr"/>
              <a:r>
                <a:rPr lang="ru-RU" sz="1600" dirty="0" err="1"/>
                <a:t>пестрость</a:t>
              </a:r>
              <a:r>
                <a:rPr lang="ru-RU" sz="1600" dirty="0"/>
                <a:t>, насыщенность </a:t>
              </a:r>
            </a:p>
            <a:p>
              <a:pPr algn="ctr"/>
              <a:r>
                <a:rPr lang="ru-RU" sz="1600" dirty="0"/>
                <a:t>разновидностями и вариантами</a:t>
              </a:r>
              <a:endParaRPr lang="uk-UA" sz="1600" dirty="0"/>
            </a:p>
          </p:txBody>
        </p:sp>
        <p:sp>
          <p:nvSpPr>
            <p:cNvPr id="34" name="_s6164"/>
            <p:cNvSpPr>
              <a:spLocks noChangeArrowheads="1"/>
            </p:cNvSpPr>
            <p:nvPr/>
          </p:nvSpPr>
          <p:spPr bwMode="auto">
            <a:xfrm>
              <a:off x="266" y="1820"/>
              <a:ext cx="864" cy="4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900"/>
                <a:t>Получила распространение </a:t>
              </a:r>
            </a:p>
            <a:p>
              <a:pPr algn="ctr"/>
              <a:r>
                <a:rPr lang="ru-RU" sz="1900"/>
                <a:t>через издание, </a:t>
              </a:r>
            </a:p>
            <a:p>
              <a:pPr algn="ctr"/>
              <a:r>
                <a:rPr lang="ru-RU" sz="1900"/>
                <a:t>публичные лекции,  </a:t>
              </a:r>
            </a:p>
            <a:p>
              <a:pPr algn="ctr"/>
              <a:r>
                <a:rPr lang="ru-RU" sz="1900"/>
                <a:t>симпозиумы,  семинары, </a:t>
              </a:r>
            </a:p>
            <a:p>
              <a:pPr algn="ctr"/>
              <a:r>
                <a:rPr lang="ru-RU" sz="1900"/>
                <a:t>и тому подобное</a:t>
              </a:r>
              <a:endParaRPr lang="uk-UA" sz="1900"/>
            </a:p>
          </p:txBody>
        </p:sp>
        <p:sp>
          <p:nvSpPr>
            <p:cNvPr id="35" name="_s6168"/>
            <p:cNvSpPr>
              <a:spLocks noChangeArrowheads="1"/>
            </p:cNvSpPr>
            <p:nvPr/>
          </p:nvSpPr>
          <p:spPr bwMode="auto">
            <a:xfrm>
              <a:off x="1418" y="157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Радикальная  переоценка идей, </a:t>
              </a:r>
            </a:p>
            <a:p>
              <a:pPr algn="ctr"/>
              <a:r>
                <a:rPr lang="ru-RU"/>
                <a:t>представлений,  ценностей; </a:t>
              </a:r>
            </a:p>
            <a:p>
              <a:pPr algn="ctr"/>
              <a:r>
                <a:rPr lang="ru-RU"/>
                <a:t>тенденция минимализма</a:t>
              </a:r>
              <a:endParaRPr lang="uk-UA"/>
            </a:p>
          </p:txBody>
        </p:sp>
        <p:sp>
          <p:nvSpPr>
            <p:cNvPr id="36" name="_s6170"/>
            <p:cNvSpPr>
              <a:spLocks noChangeArrowheads="1"/>
            </p:cNvSpPr>
            <p:nvPr/>
          </p:nvSpPr>
          <p:spPr bwMode="auto">
            <a:xfrm>
              <a:off x="266" y="1400"/>
              <a:ext cx="864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/>
                <a:t> Появилась в своих </a:t>
              </a:r>
            </a:p>
            <a:p>
              <a:pPr algn="ctr"/>
              <a:r>
                <a:rPr lang="ru-RU" sz="2000"/>
                <a:t>основных проявлениях </a:t>
              </a:r>
            </a:p>
            <a:p>
              <a:pPr algn="ctr"/>
              <a:r>
                <a:rPr lang="ru-RU" sz="2000"/>
                <a:t>неоклассической</a:t>
              </a:r>
              <a:endParaRPr lang="uk-UA" sz="2000"/>
            </a:p>
          </p:txBody>
        </p:sp>
        <p:sp>
          <p:nvSpPr>
            <p:cNvPr id="37" name="_s6172"/>
            <p:cNvSpPr>
              <a:spLocks noChangeArrowheads="1"/>
            </p:cNvSpPr>
            <p:nvPr/>
          </p:nvSpPr>
          <p:spPr bwMode="auto">
            <a:xfrm>
              <a:off x="266" y="2324"/>
              <a:ext cx="864" cy="3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Язык философии </a:t>
              </a:r>
            </a:p>
            <a:p>
              <a:pPr algn="ctr"/>
              <a:r>
                <a:rPr lang="ru-RU"/>
                <a:t>стал понятным </a:t>
              </a:r>
            </a:p>
            <a:p>
              <a:pPr algn="ctr"/>
              <a:r>
                <a:rPr lang="ru-RU"/>
                <a:t>для каждого человека, </a:t>
              </a:r>
            </a:p>
            <a:p>
              <a:pPr algn="ctr"/>
              <a:r>
                <a:rPr lang="ru-RU"/>
                <a:t>была обращена к массе</a:t>
              </a:r>
              <a:endParaRPr lang="uk-UA"/>
            </a:p>
          </p:txBody>
        </p:sp>
        <p:sp>
          <p:nvSpPr>
            <p:cNvPr id="38" name="_s6184"/>
            <p:cNvSpPr>
              <a:spLocks noChangeArrowheads="1"/>
            </p:cNvSpPr>
            <p:nvPr/>
          </p:nvSpPr>
          <p:spPr bwMode="auto">
            <a:xfrm>
              <a:off x="1418" y="20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Для философиии ХХ ст. </a:t>
              </a:r>
            </a:p>
            <a:p>
              <a:pPr algn="ctr"/>
              <a:r>
                <a:rPr lang="ru-RU"/>
                <a:t>не существует  запрещенных тем</a:t>
              </a:r>
              <a:endParaRPr lang="uk-UA"/>
            </a:p>
          </p:txBody>
        </p:sp>
        <p:sp>
          <p:nvSpPr>
            <p:cNvPr id="39" name="_s6188"/>
            <p:cNvSpPr>
              <a:spLocks noChangeArrowheads="1"/>
            </p:cNvSpPr>
            <p:nvPr/>
          </p:nvSpPr>
          <p:spPr bwMode="auto">
            <a:xfrm>
              <a:off x="1418" y="243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Актуализация предыдущей </a:t>
              </a:r>
            </a:p>
            <a:p>
              <a:pPr algn="ctr"/>
              <a:r>
                <a:rPr lang="ru-RU"/>
                <a:t>философии</a:t>
              </a:r>
            </a:p>
            <a:p>
              <a:pPr algn="ctr"/>
              <a:r>
                <a:rPr lang="ru-RU"/>
                <a:t>Концентрация на идеях ХХ ст.</a:t>
              </a:r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305744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7315200" cy="1154097"/>
          </a:xfrm>
        </p:spPr>
        <p:txBody>
          <a:bodyPr/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315200" cy="5544616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Сциентизм</a:t>
            </a:r>
            <a:endParaRPr lang="ru-RU" sz="3600" b="1" i="1" dirty="0"/>
          </a:p>
          <a:p>
            <a:r>
              <a:rPr lang="ru-RU" sz="3600" b="1" i="1" dirty="0" smtClean="0"/>
              <a:t>Иррационализм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6653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41" y="260648"/>
            <a:ext cx="7315200" cy="35395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/>
              <a:t>Сциентизм - мировоззрение, которое положительно оценивает социальные следствия НТР, считает главной задачей философии- обслуживание бурного развития науки.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/>
              <a:t>Наиболее известные школы:</a:t>
            </a:r>
          </a:p>
          <a:p>
            <a:pPr>
              <a:buNone/>
            </a:pPr>
            <a:r>
              <a:rPr lang="ru-RU" sz="3200" dirty="0"/>
              <a:t>- позитивизм</a:t>
            </a:r>
          </a:p>
          <a:p>
            <a:pPr>
              <a:buNone/>
            </a:pPr>
            <a:r>
              <a:rPr lang="ru-RU" sz="3200" dirty="0"/>
              <a:t>- неопозитивизм</a:t>
            </a:r>
            <a:endParaRPr lang="uk-UA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3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00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0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0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6" y="332656"/>
            <a:ext cx="9144000" cy="68224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3200" dirty="0"/>
              <a:t>Иррационализм - негативная реакция на НТР, осознание неравномерности технического и духовного прогресса; констатация духовного кризиса, пессимистические прогнозы будущего. В центре - человек утерян и "запущен" в современном мире.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/>
              <a:t>Основные школы: 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/>
              <a:t>- Психоанализ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/>
              <a:t>- Неофрейдизм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/>
              <a:t>- Философия жизни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/>
              <a:t>- Экзистенциализм</a:t>
            </a:r>
            <a:endParaRPr lang="uk-UA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177</TotalTime>
  <Words>804</Words>
  <Application>Microsoft Office PowerPoint</Application>
  <PresentationFormat>Экран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Перспектива</vt:lpstr>
      <vt:lpstr>Философия XX века и Современность</vt:lpstr>
      <vt:lpstr>Презентация PowerPoint</vt:lpstr>
      <vt:lpstr>1.Своеобразие философской ситуации  в XX веке. Отношение к разуму и науке.</vt:lpstr>
      <vt:lpstr>Характеристика философии XX века.</vt:lpstr>
      <vt:lpstr>Презентация PowerPoint</vt:lpstr>
      <vt:lpstr>Основные направления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Позитивизм - </vt:lpstr>
      <vt:lpstr> Неопозитивизм -</vt:lpstr>
      <vt:lpstr>Психоанализ -</vt:lpstr>
      <vt:lpstr>Неофрейдизм -</vt:lpstr>
      <vt:lpstr>Философия жизни - </vt:lpstr>
      <vt:lpstr>2.Проблемма бессознательного в современной философии. Развитие психоаналитической философии. </vt:lpstr>
      <vt:lpstr>Этапы развития психоаналитической философии</vt:lpstr>
      <vt:lpstr>Фрейдизм - </vt:lpstr>
      <vt:lpstr>Неофрейдизм - </vt:lpstr>
      <vt:lpstr>Психоанализ З.Фрейда </vt:lpstr>
      <vt:lpstr>Психоанализ Г.К.Юнга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 XX века и Современность</dc:title>
  <dc:creator>ROma</dc:creator>
  <cp:lastModifiedBy>ROma</cp:lastModifiedBy>
  <cp:revision>10</cp:revision>
  <dcterms:created xsi:type="dcterms:W3CDTF">2013-12-19T11:23:20Z</dcterms:created>
  <dcterms:modified xsi:type="dcterms:W3CDTF">2013-12-21T16:00:41Z</dcterms:modified>
</cp:coreProperties>
</file>